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5"/>
  </p:handoutMasterIdLst>
  <p:sldIdLst>
    <p:sldId id="256" r:id="rId2"/>
    <p:sldId id="258" r:id="rId3"/>
    <p:sldId id="259" r:id="rId4"/>
    <p:sldId id="260" r:id="rId5"/>
    <p:sldId id="261" r:id="rId6"/>
    <p:sldId id="266" r:id="rId7"/>
    <p:sldId id="271" r:id="rId8"/>
    <p:sldId id="272" r:id="rId9"/>
    <p:sldId id="265" r:id="rId10"/>
    <p:sldId id="273" r:id="rId11"/>
    <p:sldId id="262" r:id="rId12"/>
    <p:sldId id="269" r:id="rId13"/>
    <p:sldId id="270" r:id="rId14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0"/>
  </p:normalViewPr>
  <p:slideViewPr>
    <p:cSldViewPr>
      <p:cViewPr>
        <p:scale>
          <a:sx n="100" d="100"/>
          <a:sy n="100" d="100"/>
        </p:scale>
        <p:origin x="-312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g"/><Relationship Id="rId4" Type="http://schemas.openxmlformats.org/officeDocument/2006/relationships/image" Target="../media/image1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image" Target="../media/image21.jpg"/><Relationship Id="rId4" Type="http://schemas.openxmlformats.org/officeDocument/2006/relationships/image" Target="../media/image24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12.jpg"/><Relationship Id="rId4" Type="http://schemas.openxmlformats.org/officeDocument/2006/relationships/image" Target="../media/image27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image" Target="../media/image21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g"/><Relationship Id="rId4" Type="http://schemas.openxmlformats.org/officeDocument/2006/relationships/image" Target="../media/image1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image" Target="../media/image21.jpg"/><Relationship Id="rId4" Type="http://schemas.openxmlformats.org/officeDocument/2006/relationships/image" Target="../media/image24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12.jpg"/><Relationship Id="rId4" Type="http://schemas.openxmlformats.org/officeDocument/2006/relationships/image" Target="../media/image27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image" Target="../media/image21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5E6A12-5E9B-4F32-A0F2-D804D5B2CA08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23E999BA-E559-486D-ABC4-382B84020BDB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Heather Arbuckle </a:t>
          </a:r>
        </a:p>
        <a:p>
          <a:r>
            <a:rPr lang="en-US" dirty="0" smtClean="0"/>
            <a:t>Lead Advisor focus on THOW</a:t>
          </a:r>
          <a:endParaRPr lang="en-US" dirty="0"/>
        </a:p>
      </dgm:t>
    </dgm:pt>
    <dgm:pt modelId="{1808B8F4-7BFB-44EE-ADAC-61735355278A}" type="parTrans" cxnId="{B0C16A2A-F58E-4521-B9B3-B74162FBB1D9}">
      <dgm:prSet/>
      <dgm:spPr/>
      <dgm:t>
        <a:bodyPr/>
        <a:lstStyle/>
        <a:p>
          <a:endParaRPr lang="en-US"/>
        </a:p>
      </dgm:t>
    </dgm:pt>
    <dgm:pt modelId="{274BD05C-BE63-469F-BA40-D0537DE546B7}" type="sibTrans" cxnId="{B0C16A2A-F58E-4521-B9B3-B74162FBB1D9}">
      <dgm:prSet/>
      <dgm:spPr/>
      <dgm:t>
        <a:bodyPr/>
        <a:lstStyle/>
        <a:p>
          <a:endParaRPr lang="en-US"/>
        </a:p>
      </dgm:t>
    </dgm:pt>
    <dgm:pt modelId="{98F67ECD-DC88-4EDC-9387-44F07C44A738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Sunny Olsen </a:t>
          </a:r>
        </a:p>
        <a:p>
          <a:r>
            <a:rPr lang="en-US" dirty="0" smtClean="0"/>
            <a:t>FT Advisor </a:t>
          </a:r>
        </a:p>
        <a:p>
          <a:r>
            <a:rPr lang="en-US" dirty="0" smtClean="0"/>
            <a:t>focus on Transfer</a:t>
          </a:r>
          <a:endParaRPr lang="en-US" dirty="0"/>
        </a:p>
      </dgm:t>
    </dgm:pt>
    <dgm:pt modelId="{9C07BD8B-8073-4BFE-AE40-88D4F2442CF2}" type="parTrans" cxnId="{880CFC06-C129-4935-A1C4-86FFBEAC5359}">
      <dgm:prSet/>
      <dgm:spPr/>
      <dgm:t>
        <a:bodyPr/>
        <a:lstStyle/>
        <a:p>
          <a:endParaRPr lang="en-US"/>
        </a:p>
      </dgm:t>
    </dgm:pt>
    <dgm:pt modelId="{4C496DBA-CA0B-4783-8FB4-7BC11DC196B6}" type="sibTrans" cxnId="{880CFC06-C129-4935-A1C4-86FFBEAC5359}">
      <dgm:prSet/>
      <dgm:spPr/>
      <dgm:t>
        <a:bodyPr/>
        <a:lstStyle/>
        <a:p>
          <a:endParaRPr lang="en-US"/>
        </a:p>
      </dgm:t>
    </dgm:pt>
    <dgm:pt modelId="{A7618491-069D-4FAA-ACA0-239B061E63DA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Enrique Farrera</a:t>
          </a:r>
        </a:p>
        <a:p>
          <a:r>
            <a:rPr lang="en-US" dirty="0" smtClean="0"/>
            <a:t>FT Advisor </a:t>
          </a:r>
        </a:p>
        <a:p>
          <a:r>
            <a:rPr lang="en-US" dirty="0" smtClean="0"/>
            <a:t>focus on Vets and ESL</a:t>
          </a:r>
          <a:endParaRPr lang="en-US" dirty="0"/>
        </a:p>
      </dgm:t>
    </dgm:pt>
    <dgm:pt modelId="{9F94CF63-2853-4C23-B004-DF97EB80FE93}" type="parTrans" cxnId="{0C5DA2F3-0AFA-4E0F-8F87-AD62E5E65491}">
      <dgm:prSet/>
      <dgm:spPr/>
      <dgm:t>
        <a:bodyPr/>
        <a:lstStyle/>
        <a:p>
          <a:endParaRPr lang="en-US"/>
        </a:p>
      </dgm:t>
    </dgm:pt>
    <dgm:pt modelId="{244BC217-EDD7-4B58-B848-BFCBDD69C677}" type="sibTrans" cxnId="{0C5DA2F3-0AFA-4E0F-8F87-AD62E5E65491}">
      <dgm:prSet/>
      <dgm:spPr/>
      <dgm:t>
        <a:bodyPr/>
        <a:lstStyle/>
        <a:p>
          <a:endParaRPr lang="en-US"/>
        </a:p>
      </dgm:t>
    </dgm:pt>
    <dgm:pt modelId="{056C2330-9F5E-4569-81D7-9B7324391E23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PJ Martineau</a:t>
          </a:r>
        </a:p>
        <a:p>
          <a:r>
            <a:rPr lang="en-US" dirty="0" smtClean="0"/>
            <a:t> FT Advisor</a:t>
          </a:r>
        </a:p>
        <a:p>
          <a:r>
            <a:rPr lang="en-US" dirty="0" smtClean="0"/>
            <a:t>focus on Athletes</a:t>
          </a:r>
          <a:endParaRPr lang="en-US" dirty="0"/>
        </a:p>
      </dgm:t>
    </dgm:pt>
    <dgm:pt modelId="{7D78A4FF-DC0F-4A9B-B745-BC22B144D039}" type="parTrans" cxnId="{6EA7AB49-CC78-4B99-B83E-5238EB1C619E}">
      <dgm:prSet/>
      <dgm:spPr/>
      <dgm:t>
        <a:bodyPr/>
        <a:lstStyle/>
        <a:p>
          <a:endParaRPr lang="en-US"/>
        </a:p>
      </dgm:t>
    </dgm:pt>
    <dgm:pt modelId="{1F63DCF3-8A5C-43A9-91E7-3E394F6E6F4B}" type="sibTrans" cxnId="{6EA7AB49-CC78-4B99-B83E-5238EB1C619E}">
      <dgm:prSet/>
      <dgm:spPr/>
      <dgm:t>
        <a:bodyPr/>
        <a:lstStyle/>
        <a:p>
          <a:endParaRPr lang="en-US"/>
        </a:p>
      </dgm:t>
    </dgm:pt>
    <dgm:pt modelId="{12A464FF-B1B5-44CD-B134-CAC59EC1695C}" type="pres">
      <dgm:prSet presAssocID="{C45E6A12-5E9B-4F32-A0F2-D804D5B2CA08}" presName="linearFlow" presStyleCnt="0">
        <dgm:presLayoutVars>
          <dgm:dir/>
          <dgm:resizeHandles val="exact"/>
        </dgm:presLayoutVars>
      </dgm:prSet>
      <dgm:spPr/>
    </dgm:pt>
    <dgm:pt modelId="{1175E71E-1B3F-4BF8-8DB9-00D93B6D4D13}" type="pres">
      <dgm:prSet presAssocID="{23E999BA-E559-486D-ABC4-382B84020BDB}" presName="composite" presStyleCnt="0"/>
      <dgm:spPr/>
    </dgm:pt>
    <dgm:pt modelId="{8A76DF12-4F07-4F0E-B15D-ECB348D75991}" type="pres">
      <dgm:prSet presAssocID="{23E999BA-E559-486D-ABC4-382B84020BDB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B82899AF-AB0F-42C3-98A4-55D30F994580}" type="pres">
      <dgm:prSet presAssocID="{23E999BA-E559-486D-ABC4-382B84020BDB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7909C-B1BD-4919-BFBC-728BBDB9CFAB}" type="pres">
      <dgm:prSet presAssocID="{274BD05C-BE63-469F-BA40-D0537DE546B7}" presName="spacing" presStyleCnt="0"/>
      <dgm:spPr/>
    </dgm:pt>
    <dgm:pt modelId="{CA28F8E8-1B7C-4FD2-93D2-6D579A16D33B}" type="pres">
      <dgm:prSet presAssocID="{98F67ECD-DC88-4EDC-9387-44F07C44A738}" presName="composite" presStyleCnt="0"/>
      <dgm:spPr/>
    </dgm:pt>
    <dgm:pt modelId="{895A6F59-B10F-440D-A756-EDF807D0211C}" type="pres">
      <dgm:prSet presAssocID="{98F67ECD-DC88-4EDC-9387-44F07C44A738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8D4870B2-FD8C-456D-9979-889DCA42A715}" type="pres">
      <dgm:prSet presAssocID="{98F67ECD-DC88-4EDC-9387-44F07C44A73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78B38-6555-4A87-829B-EFE084975C0A}" type="pres">
      <dgm:prSet presAssocID="{4C496DBA-CA0B-4783-8FB4-7BC11DC196B6}" presName="spacing" presStyleCnt="0"/>
      <dgm:spPr/>
    </dgm:pt>
    <dgm:pt modelId="{CA76F97D-70CC-41A6-B164-797C4D626073}" type="pres">
      <dgm:prSet presAssocID="{A7618491-069D-4FAA-ACA0-239B061E63DA}" presName="composite" presStyleCnt="0"/>
      <dgm:spPr/>
    </dgm:pt>
    <dgm:pt modelId="{B10B05E1-3629-4A3D-9D9C-2D915DF80513}" type="pres">
      <dgm:prSet presAssocID="{A7618491-069D-4FAA-ACA0-239B061E63DA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F2A171D9-A860-4C0F-9F26-031DEEA2EAD4}" type="pres">
      <dgm:prSet presAssocID="{A7618491-069D-4FAA-ACA0-239B061E63DA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9A3CF-069E-4C3B-BCED-22ED6E56CFA4}" type="pres">
      <dgm:prSet presAssocID="{244BC217-EDD7-4B58-B848-BFCBDD69C677}" presName="spacing" presStyleCnt="0"/>
      <dgm:spPr/>
    </dgm:pt>
    <dgm:pt modelId="{AA227DD8-0DDC-4378-B3CC-BFD370532DB7}" type="pres">
      <dgm:prSet presAssocID="{056C2330-9F5E-4569-81D7-9B7324391E23}" presName="composite" presStyleCnt="0"/>
      <dgm:spPr/>
    </dgm:pt>
    <dgm:pt modelId="{491F2913-3632-4373-8B78-006852ED643D}" type="pres">
      <dgm:prSet presAssocID="{056C2330-9F5E-4569-81D7-9B7324391E23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FECA2C77-81D8-4F56-991E-9A148DCBF168}" type="pres">
      <dgm:prSet presAssocID="{056C2330-9F5E-4569-81D7-9B7324391E2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0CFC06-C129-4935-A1C4-86FFBEAC5359}" srcId="{C45E6A12-5E9B-4F32-A0F2-D804D5B2CA08}" destId="{98F67ECD-DC88-4EDC-9387-44F07C44A738}" srcOrd="1" destOrd="0" parTransId="{9C07BD8B-8073-4BFE-AE40-88D4F2442CF2}" sibTransId="{4C496DBA-CA0B-4783-8FB4-7BC11DC196B6}"/>
    <dgm:cxn modelId="{B0C16A2A-F58E-4521-B9B3-B74162FBB1D9}" srcId="{C45E6A12-5E9B-4F32-A0F2-D804D5B2CA08}" destId="{23E999BA-E559-486D-ABC4-382B84020BDB}" srcOrd="0" destOrd="0" parTransId="{1808B8F4-7BFB-44EE-ADAC-61735355278A}" sibTransId="{274BD05C-BE63-469F-BA40-D0537DE546B7}"/>
    <dgm:cxn modelId="{DF59A4B4-2DF2-4204-95F4-2D612F12C19F}" type="presOf" srcId="{056C2330-9F5E-4569-81D7-9B7324391E23}" destId="{FECA2C77-81D8-4F56-991E-9A148DCBF168}" srcOrd="0" destOrd="0" presId="urn:microsoft.com/office/officeart/2005/8/layout/vList3"/>
    <dgm:cxn modelId="{0C5DA2F3-0AFA-4E0F-8F87-AD62E5E65491}" srcId="{C45E6A12-5E9B-4F32-A0F2-D804D5B2CA08}" destId="{A7618491-069D-4FAA-ACA0-239B061E63DA}" srcOrd="2" destOrd="0" parTransId="{9F94CF63-2853-4C23-B004-DF97EB80FE93}" sibTransId="{244BC217-EDD7-4B58-B848-BFCBDD69C677}"/>
    <dgm:cxn modelId="{FF7232CE-64BF-4806-B025-1CB520F5651A}" type="presOf" srcId="{23E999BA-E559-486D-ABC4-382B84020BDB}" destId="{B82899AF-AB0F-42C3-98A4-55D30F994580}" srcOrd="0" destOrd="0" presId="urn:microsoft.com/office/officeart/2005/8/layout/vList3"/>
    <dgm:cxn modelId="{40B61AA5-D4A2-4532-8DF7-B8AA401C23DC}" type="presOf" srcId="{C45E6A12-5E9B-4F32-A0F2-D804D5B2CA08}" destId="{12A464FF-B1B5-44CD-B134-CAC59EC1695C}" srcOrd="0" destOrd="0" presId="urn:microsoft.com/office/officeart/2005/8/layout/vList3"/>
    <dgm:cxn modelId="{BCCFA2D3-DC2D-46D4-A2BE-C8506E790305}" type="presOf" srcId="{98F67ECD-DC88-4EDC-9387-44F07C44A738}" destId="{8D4870B2-FD8C-456D-9979-889DCA42A715}" srcOrd="0" destOrd="0" presId="urn:microsoft.com/office/officeart/2005/8/layout/vList3"/>
    <dgm:cxn modelId="{6EA7AB49-CC78-4B99-B83E-5238EB1C619E}" srcId="{C45E6A12-5E9B-4F32-A0F2-D804D5B2CA08}" destId="{056C2330-9F5E-4569-81D7-9B7324391E23}" srcOrd="3" destOrd="0" parTransId="{7D78A4FF-DC0F-4A9B-B745-BC22B144D039}" sibTransId="{1F63DCF3-8A5C-43A9-91E7-3E394F6E6F4B}"/>
    <dgm:cxn modelId="{94A0FCE3-2A2B-4AFB-B4A4-5B17069E336E}" type="presOf" srcId="{A7618491-069D-4FAA-ACA0-239B061E63DA}" destId="{F2A171D9-A860-4C0F-9F26-031DEEA2EAD4}" srcOrd="0" destOrd="0" presId="urn:microsoft.com/office/officeart/2005/8/layout/vList3"/>
    <dgm:cxn modelId="{7E254C5A-23FD-4F3A-8437-CA0D905EAA7C}" type="presParOf" srcId="{12A464FF-B1B5-44CD-B134-CAC59EC1695C}" destId="{1175E71E-1B3F-4BF8-8DB9-00D93B6D4D13}" srcOrd="0" destOrd="0" presId="urn:microsoft.com/office/officeart/2005/8/layout/vList3"/>
    <dgm:cxn modelId="{87CC486E-DDC0-46BC-B75A-A301258ED344}" type="presParOf" srcId="{1175E71E-1B3F-4BF8-8DB9-00D93B6D4D13}" destId="{8A76DF12-4F07-4F0E-B15D-ECB348D75991}" srcOrd="0" destOrd="0" presId="urn:microsoft.com/office/officeart/2005/8/layout/vList3"/>
    <dgm:cxn modelId="{B23CBC7B-AEB5-49E1-8BD0-1F56E2241CF8}" type="presParOf" srcId="{1175E71E-1B3F-4BF8-8DB9-00D93B6D4D13}" destId="{B82899AF-AB0F-42C3-98A4-55D30F994580}" srcOrd="1" destOrd="0" presId="urn:microsoft.com/office/officeart/2005/8/layout/vList3"/>
    <dgm:cxn modelId="{65833B73-89DD-4FAC-AD11-2464767670D5}" type="presParOf" srcId="{12A464FF-B1B5-44CD-B134-CAC59EC1695C}" destId="{93D7909C-B1BD-4919-BFBC-728BBDB9CFAB}" srcOrd="1" destOrd="0" presId="urn:microsoft.com/office/officeart/2005/8/layout/vList3"/>
    <dgm:cxn modelId="{BEEAD12A-F80F-446C-84B2-7FADFF5EF737}" type="presParOf" srcId="{12A464FF-B1B5-44CD-B134-CAC59EC1695C}" destId="{CA28F8E8-1B7C-4FD2-93D2-6D579A16D33B}" srcOrd="2" destOrd="0" presId="urn:microsoft.com/office/officeart/2005/8/layout/vList3"/>
    <dgm:cxn modelId="{0F3E6F81-44CF-4CE7-9D2B-9E6C368E2C0A}" type="presParOf" srcId="{CA28F8E8-1B7C-4FD2-93D2-6D579A16D33B}" destId="{895A6F59-B10F-440D-A756-EDF807D0211C}" srcOrd="0" destOrd="0" presId="urn:microsoft.com/office/officeart/2005/8/layout/vList3"/>
    <dgm:cxn modelId="{64D062F8-1671-4DC3-B83B-F8005E54305C}" type="presParOf" srcId="{CA28F8E8-1B7C-4FD2-93D2-6D579A16D33B}" destId="{8D4870B2-FD8C-456D-9979-889DCA42A715}" srcOrd="1" destOrd="0" presId="urn:microsoft.com/office/officeart/2005/8/layout/vList3"/>
    <dgm:cxn modelId="{60EE0337-0C08-4E78-87FF-82B92FD0B30C}" type="presParOf" srcId="{12A464FF-B1B5-44CD-B134-CAC59EC1695C}" destId="{9AA78B38-6555-4A87-829B-EFE084975C0A}" srcOrd="3" destOrd="0" presId="urn:microsoft.com/office/officeart/2005/8/layout/vList3"/>
    <dgm:cxn modelId="{891FCFA0-A7A6-43EE-9721-F5C740410ED8}" type="presParOf" srcId="{12A464FF-B1B5-44CD-B134-CAC59EC1695C}" destId="{CA76F97D-70CC-41A6-B164-797C4D626073}" srcOrd="4" destOrd="0" presId="urn:microsoft.com/office/officeart/2005/8/layout/vList3"/>
    <dgm:cxn modelId="{C9E6458B-A958-47E8-9612-31C9DBFDC067}" type="presParOf" srcId="{CA76F97D-70CC-41A6-B164-797C4D626073}" destId="{B10B05E1-3629-4A3D-9D9C-2D915DF80513}" srcOrd="0" destOrd="0" presId="urn:microsoft.com/office/officeart/2005/8/layout/vList3"/>
    <dgm:cxn modelId="{53723F2C-1004-47A4-BB17-26217F97246A}" type="presParOf" srcId="{CA76F97D-70CC-41A6-B164-797C4D626073}" destId="{F2A171D9-A860-4C0F-9F26-031DEEA2EAD4}" srcOrd="1" destOrd="0" presId="urn:microsoft.com/office/officeart/2005/8/layout/vList3"/>
    <dgm:cxn modelId="{9310D20A-28C0-4767-828E-2E8133188E70}" type="presParOf" srcId="{12A464FF-B1B5-44CD-B134-CAC59EC1695C}" destId="{0279A3CF-069E-4C3B-BCED-22ED6E56CFA4}" srcOrd="5" destOrd="0" presId="urn:microsoft.com/office/officeart/2005/8/layout/vList3"/>
    <dgm:cxn modelId="{4B81FC1A-0AB1-43F3-8FAC-48166290DACB}" type="presParOf" srcId="{12A464FF-B1B5-44CD-B134-CAC59EC1695C}" destId="{AA227DD8-0DDC-4378-B3CC-BFD370532DB7}" srcOrd="6" destOrd="0" presId="urn:microsoft.com/office/officeart/2005/8/layout/vList3"/>
    <dgm:cxn modelId="{29A89EF1-7D76-40E5-99AD-16BF5D8A0347}" type="presParOf" srcId="{AA227DD8-0DDC-4378-B3CC-BFD370532DB7}" destId="{491F2913-3632-4373-8B78-006852ED643D}" srcOrd="0" destOrd="0" presId="urn:microsoft.com/office/officeart/2005/8/layout/vList3"/>
    <dgm:cxn modelId="{E3087CE9-F07C-48B1-8704-400CEC96E0AB}" type="presParOf" srcId="{AA227DD8-0DDC-4378-B3CC-BFD370532DB7}" destId="{FECA2C77-81D8-4F56-991E-9A148DCBF16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602CD6-9A27-4394-BD90-F0C66E33D95F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F4AC2D5A-1CB1-4799-B80B-7FB1BBDD5471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Jodi Stapleton</a:t>
          </a:r>
        </a:p>
        <a:p>
          <a:r>
            <a:rPr lang="en-US" dirty="0" smtClean="0"/>
            <a:t>PT Advisor</a:t>
          </a:r>
        </a:p>
        <a:p>
          <a:r>
            <a:rPr lang="en-US" dirty="0" smtClean="0"/>
            <a:t> focus on THOW </a:t>
          </a:r>
          <a:endParaRPr lang="en-US" dirty="0"/>
        </a:p>
      </dgm:t>
    </dgm:pt>
    <dgm:pt modelId="{1E275F50-DA8D-45C3-9F2A-F3258E44E6D0}" type="parTrans" cxnId="{38F880D0-A36E-4376-B8B4-443C5609040D}">
      <dgm:prSet/>
      <dgm:spPr/>
      <dgm:t>
        <a:bodyPr/>
        <a:lstStyle/>
        <a:p>
          <a:endParaRPr lang="en-US"/>
        </a:p>
      </dgm:t>
    </dgm:pt>
    <dgm:pt modelId="{3BF026F8-312B-45AD-870B-504A524FF8D6}" type="sibTrans" cxnId="{38F880D0-A36E-4376-B8B4-443C5609040D}">
      <dgm:prSet/>
      <dgm:spPr/>
      <dgm:t>
        <a:bodyPr/>
        <a:lstStyle/>
        <a:p>
          <a:endParaRPr lang="en-US"/>
        </a:p>
      </dgm:t>
    </dgm:pt>
    <dgm:pt modelId="{8EFC4682-0A64-48D7-BD31-597C9E8AC763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Colleen Bowers</a:t>
          </a:r>
        </a:p>
        <a:p>
          <a:r>
            <a:rPr lang="en-US" dirty="0" smtClean="0"/>
            <a:t>PT Advisor</a:t>
          </a:r>
        </a:p>
        <a:p>
          <a:r>
            <a:rPr lang="en-US" dirty="0" smtClean="0"/>
            <a:t>focus on Transfer</a:t>
          </a:r>
          <a:endParaRPr lang="en-US" dirty="0"/>
        </a:p>
      </dgm:t>
    </dgm:pt>
    <dgm:pt modelId="{CCFCBBE0-5CF5-41D5-B4CA-B50D5A2A20E4}" type="parTrans" cxnId="{3405E758-3642-4FA4-AAFE-37977277CDC1}">
      <dgm:prSet/>
      <dgm:spPr/>
      <dgm:t>
        <a:bodyPr/>
        <a:lstStyle/>
        <a:p>
          <a:endParaRPr lang="en-US"/>
        </a:p>
      </dgm:t>
    </dgm:pt>
    <dgm:pt modelId="{3DF14CAC-E10E-4134-A54E-E4D6A5008F6F}" type="sibTrans" cxnId="{3405E758-3642-4FA4-AAFE-37977277CDC1}">
      <dgm:prSet/>
      <dgm:spPr/>
      <dgm:t>
        <a:bodyPr/>
        <a:lstStyle/>
        <a:p>
          <a:endParaRPr lang="en-US"/>
        </a:p>
      </dgm:t>
    </dgm:pt>
    <dgm:pt modelId="{34B1BC7D-2154-4CED-BAB1-CD1030FFF215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Ryan Stewart</a:t>
          </a:r>
        </a:p>
        <a:p>
          <a:r>
            <a:rPr lang="en-US" dirty="0" smtClean="0"/>
            <a:t>PT Advisor</a:t>
          </a:r>
        </a:p>
        <a:p>
          <a:r>
            <a:rPr lang="en-US" dirty="0" smtClean="0"/>
            <a:t>Focus on ABE/Skills</a:t>
          </a:r>
          <a:endParaRPr lang="en-US" dirty="0"/>
        </a:p>
      </dgm:t>
    </dgm:pt>
    <dgm:pt modelId="{6A82E8BD-CA34-4201-814A-9820FFFAAEA0}" type="parTrans" cxnId="{AB9ED521-7146-467D-A847-587312469155}">
      <dgm:prSet/>
      <dgm:spPr/>
      <dgm:t>
        <a:bodyPr/>
        <a:lstStyle/>
        <a:p>
          <a:endParaRPr lang="en-US"/>
        </a:p>
      </dgm:t>
    </dgm:pt>
    <dgm:pt modelId="{5019CC58-D109-4EFD-88BB-D58EB6B34072}" type="sibTrans" cxnId="{AB9ED521-7146-467D-A847-587312469155}">
      <dgm:prSet/>
      <dgm:spPr/>
      <dgm:t>
        <a:bodyPr/>
        <a:lstStyle/>
        <a:p>
          <a:endParaRPr lang="en-US"/>
        </a:p>
      </dgm:t>
    </dgm:pt>
    <dgm:pt modelId="{12A02623-3657-4FD0-9BA2-7889A06E3860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Phil Reid</a:t>
          </a:r>
        </a:p>
        <a:p>
          <a:r>
            <a:rPr lang="en-US" dirty="0" smtClean="0"/>
            <a:t>FT Advisor</a:t>
          </a:r>
        </a:p>
        <a:p>
          <a:r>
            <a:rPr lang="en-US" dirty="0" smtClean="0"/>
            <a:t>focus Health Sciences</a:t>
          </a:r>
          <a:endParaRPr lang="en-US" dirty="0"/>
        </a:p>
      </dgm:t>
    </dgm:pt>
    <dgm:pt modelId="{712F0D8B-B97C-4771-B0FE-0B89BBCC1D9D}" type="parTrans" cxnId="{CD1DBD22-AFDB-4A65-8C1C-E9C8925F0BDF}">
      <dgm:prSet/>
      <dgm:spPr/>
      <dgm:t>
        <a:bodyPr/>
        <a:lstStyle/>
        <a:p>
          <a:endParaRPr lang="en-US"/>
        </a:p>
      </dgm:t>
    </dgm:pt>
    <dgm:pt modelId="{6E5B2EA3-4DB5-4FCE-A9EB-8883DE5BF1EA}" type="sibTrans" cxnId="{CD1DBD22-AFDB-4A65-8C1C-E9C8925F0BDF}">
      <dgm:prSet/>
      <dgm:spPr/>
      <dgm:t>
        <a:bodyPr/>
        <a:lstStyle/>
        <a:p>
          <a:endParaRPr lang="en-US"/>
        </a:p>
      </dgm:t>
    </dgm:pt>
    <dgm:pt modelId="{A9F37D3B-A0A4-4218-B6C0-B36CA776B35C}" type="pres">
      <dgm:prSet presAssocID="{16602CD6-9A27-4394-BD90-F0C66E33D95F}" presName="linearFlow" presStyleCnt="0">
        <dgm:presLayoutVars>
          <dgm:dir/>
          <dgm:resizeHandles val="exact"/>
        </dgm:presLayoutVars>
      </dgm:prSet>
      <dgm:spPr/>
    </dgm:pt>
    <dgm:pt modelId="{FD626CB3-1550-4EBE-A10D-26C968A547E3}" type="pres">
      <dgm:prSet presAssocID="{F4AC2D5A-1CB1-4799-B80B-7FB1BBDD5471}" presName="composite" presStyleCnt="0"/>
      <dgm:spPr/>
    </dgm:pt>
    <dgm:pt modelId="{C2B4D1B7-C5A0-45BB-A14C-95E36EB3B0FB}" type="pres">
      <dgm:prSet presAssocID="{F4AC2D5A-1CB1-4799-B80B-7FB1BBDD547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571FE497-3CFE-46EF-99CF-ED85C9C1D663}" type="pres">
      <dgm:prSet presAssocID="{F4AC2D5A-1CB1-4799-B80B-7FB1BBDD547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74C22-DF0F-4652-80D4-36BFEDC7C7D7}" type="pres">
      <dgm:prSet presAssocID="{3BF026F8-312B-45AD-870B-504A524FF8D6}" presName="spacing" presStyleCnt="0"/>
      <dgm:spPr/>
    </dgm:pt>
    <dgm:pt modelId="{0CB0BF02-9DB3-4DD5-B348-85B94C34DD5E}" type="pres">
      <dgm:prSet presAssocID="{8EFC4682-0A64-48D7-BD31-597C9E8AC763}" presName="composite" presStyleCnt="0"/>
      <dgm:spPr/>
    </dgm:pt>
    <dgm:pt modelId="{440A6F32-CDDE-41D9-9B07-CFF3463E182C}" type="pres">
      <dgm:prSet presAssocID="{8EFC4682-0A64-48D7-BD31-597C9E8AC763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51ADF981-C3C1-4709-8AB6-8088294450B0}" type="pres">
      <dgm:prSet presAssocID="{8EFC4682-0A64-48D7-BD31-597C9E8AC763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BE83C-E399-4C5D-A4DF-C4401FDBD486}" type="pres">
      <dgm:prSet presAssocID="{3DF14CAC-E10E-4134-A54E-E4D6A5008F6F}" presName="spacing" presStyleCnt="0"/>
      <dgm:spPr/>
    </dgm:pt>
    <dgm:pt modelId="{FF1541CB-2463-483E-AB09-F2C6C63879EE}" type="pres">
      <dgm:prSet presAssocID="{34B1BC7D-2154-4CED-BAB1-CD1030FFF215}" presName="composite" presStyleCnt="0"/>
      <dgm:spPr/>
    </dgm:pt>
    <dgm:pt modelId="{DEF38516-4CD2-4C5A-87FD-F7A9AF94DFB9}" type="pres">
      <dgm:prSet presAssocID="{34B1BC7D-2154-4CED-BAB1-CD1030FFF215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EC2725CF-9D91-4E59-8370-DEDC6DFA66C4}" type="pres">
      <dgm:prSet presAssocID="{34B1BC7D-2154-4CED-BAB1-CD1030FFF21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8A60A-E9DE-47B0-BE00-F7497B7E4BF7}" type="pres">
      <dgm:prSet presAssocID="{5019CC58-D109-4EFD-88BB-D58EB6B34072}" presName="spacing" presStyleCnt="0"/>
      <dgm:spPr/>
    </dgm:pt>
    <dgm:pt modelId="{71B5B977-D690-4BC2-B0E9-20019240D1B1}" type="pres">
      <dgm:prSet presAssocID="{12A02623-3657-4FD0-9BA2-7889A06E3860}" presName="composite" presStyleCnt="0"/>
      <dgm:spPr/>
    </dgm:pt>
    <dgm:pt modelId="{DC3583F1-D644-467D-A6E6-F129A60AA3C0}" type="pres">
      <dgm:prSet presAssocID="{12A02623-3657-4FD0-9BA2-7889A06E3860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DCF77966-5526-4AED-98A1-357E8FFA6AE3}" type="pres">
      <dgm:prSet presAssocID="{12A02623-3657-4FD0-9BA2-7889A06E3860}" presName="txShp" presStyleLbl="node1" presStyleIdx="3" presStyleCnt="4" custScaleY="98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9CB68E-D2B8-496A-A00E-FB9BE9A139D0}" type="presOf" srcId="{34B1BC7D-2154-4CED-BAB1-CD1030FFF215}" destId="{EC2725CF-9D91-4E59-8370-DEDC6DFA66C4}" srcOrd="0" destOrd="0" presId="urn:microsoft.com/office/officeart/2005/8/layout/vList3"/>
    <dgm:cxn modelId="{9029483D-7EC3-4157-A429-2F4ED4C5140E}" type="presOf" srcId="{8EFC4682-0A64-48D7-BD31-597C9E8AC763}" destId="{51ADF981-C3C1-4709-8AB6-8088294450B0}" srcOrd="0" destOrd="0" presId="urn:microsoft.com/office/officeart/2005/8/layout/vList3"/>
    <dgm:cxn modelId="{3405E758-3642-4FA4-AAFE-37977277CDC1}" srcId="{16602CD6-9A27-4394-BD90-F0C66E33D95F}" destId="{8EFC4682-0A64-48D7-BD31-597C9E8AC763}" srcOrd="1" destOrd="0" parTransId="{CCFCBBE0-5CF5-41D5-B4CA-B50D5A2A20E4}" sibTransId="{3DF14CAC-E10E-4134-A54E-E4D6A5008F6F}"/>
    <dgm:cxn modelId="{24B26E69-CB3F-4BC4-8004-00EEF6408F35}" type="presOf" srcId="{F4AC2D5A-1CB1-4799-B80B-7FB1BBDD5471}" destId="{571FE497-3CFE-46EF-99CF-ED85C9C1D663}" srcOrd="0" destOrd="0" presId="urn:microsoft.com/office/officeart/2005/8/layout/vList3"/>
    <dgm:cxn modelId="{DECE2A38-27E6-4F46-B58F-CE50532D7BB1}" type="presOf" srcId="{16602CD6-9A27-4394-BD90-F0C66E33D95F}" destId="{A9F37D3B-A0A4-4218-B6C0-B36CA776B35C}" srcOrd="0" destOrd="0" presId="urn:microsoft.com/office/officeart/2005/8/layout/vList3"/>
    <dgm:cxn modelId="{38F880D0-A36E-4376-B8B4-443C5609040D}" srcId="{16602CD6-9A27-4394-BD90-F0C66E33D95F}" destId="{F4AC2D5A-1CB1-4799-B80B-7FB1BBDD5471}" srcOrd="0" destOrd="0" parTransId="{1E275F50-DA8D-45C3-9F2A-F3258E44E6D0}" sibTransId="{3BF026F8-312B-45AD-870B-504A524FF8D6}"/>
    <dgm:cxn modelId="{CD1DBD22-AFDB-4A65-8C1C-E9C8925F0BDF}" srcId="{16602CD6-9A27-4394-BD90-F0C66E33D95F}" destId="{12A02623-3657-4FD0-9BA2-7889A06E3860}" srcOrd="3" destOrd="0" parTransId="{712F0D8B-B97C-4771-B0FE-0B89BBCC1D9D}" sibTransId="{6E5B2EA3-4DB5-4FCE-A9EB-8883DE5BF1EA}"/>
    <dgm:cxn modelId="{D183B5D1-25F4-43D5-BBAF-ABA942F0DE08}" type="presOf" srcId="{12A02623-3657-4FD0-9BA2-7889A06E3860}" destId="{DCF77966-5526-4AED-98A1-357E8FFA6AE3}" srcOrd="0" destOrd="0" presId="urn:microsoft.com/office/officeart/2005/8/layout/vList3"/>
    <dgm:cxn modelId="{AB9ED521-7146-467D-A847-587312469155}" srcId="{16602CD6-9A27-4394-BD90-F0C66E33D95F}" destId="{34B1BC7D-2154-4CED-BAB1-CD1030FFF215}" srcOrd="2" destOrd="0" parTransId="{6A82E8BD-CA34-4201-814A-9820FFFAAEA0}" sibTransId="{5019CC58-D109-4EFD-88BB-D58EB6B34072}"/>
    <dgm:cxn modelId="{E107FD81-B67C-44DD-BD16-11C9DC2B1F39}" type="presParOf" srcId="{A9F37D3B-A0A4-4218-B6C0-B36CA776B35C}" destId="{FD626CB3-1550-4EBE-A10D-26C968A547E3}" srcOrd="0" destOrd="0" presId="urn:microsoft.com/office/officeart/2005/8/layout/vList3"/>
    <dgm:cxn modelId="{545D7A2B-DBC0-40B6-8267-272EB2245BF0}" type="presParOf" srcId="{FD626CB3-1550-4EBE-A10D-26C968A547E3}" destId="{C2B4D1B7-C5A0-45BB-A14C-95E36EB3B0FB}" srcOrd="0" destOrd="0" presId="urn:microsoft.com/office/officeart/2005/8/layout/vList3"/>
    <dgm:cxn modelId="{6FB4255E-2E67-4022-A973-D8CA4F0FC9B2}" type="presParOf" srcId="{FD626CB3-1550-4EBE-A10D-26C968A547E3}" destId="{571FE497-3CFE-46EF-99CF-ED85C9C1D663}" srcOrd="1" destOrd="0" presId="urn:microsoft.com/office/officeart/2005/8/layout/vList3"/>
    <dgm:cxn modelId="{CBAC54A1-2BEC-4F9F-9AD2-3B319CF2017A}" type="presParOf" srcId="{A9F37D3B-A0A4-4218-B6C0-B36CA776B35C}" destId="{9F274C22-DF0F-4652-80D4-36BFEDC7C7D7}" srcOrd="1" destOrd="0" presId="urn:microsoft.com/office/officeart/2005/8/layout/vList3"/>
    <dgm:cxn modelId="{B18EB3EB-3618-4826-BD07-B772801EACF0}" type="presParOf" srcId="{A9F37D3B-A0A4-4218-B6C0-B36CA776B35C}" destId="{0CB0BF02-9DB3-4DD5-B348-85B94C34DD5E}" srcOrd="2" destOrd="0" presId="urn:microsoft.com/office/officeart/2005/8/layout/vList3"/>
    <dgm:cxn modelId="{116200ED-1FCC-4A27-8B49-BE9A2C4F487E}" type="presParOf" srcId="{0CB0BF02-9DB3-4DD5-B348-85B94C34DD5E}" destId="{440A6F32-CDDE-41D9-9B07-CFF3463E182C}" srcOrd="0" destOrd="0" presId="urn:microsoft.com/office/officeart/2005/8/layout/vList3"/>
    <dgm:cxn modelId="{2478D5CD-2BF1-4A99-BBA7-FFCB804B6AE6}" type="presParOf" srcId="{0CB0BF02-9DB3-4DD5-B348-85B94C34DD5E}" destId="{51ADF981-C3C1-4709-8AB6-8088294450B0}" srcOrd="1" destOrd="0" presId="urn:microsoft.com/office/officeart/2005/8/layout/vList3"/>
    <dgm:cxn modelId="{0CED41AB-1A90-4007-9EFB-8BE43CD4AC71}" type="presParOf" srcId="{A9F37D3B-A0A4-4218-B6C0-B36CA776B35C}" destId="{F50BE83C-E399-4C5D-A4DF-C4401FDBD486}" srcOrd="3" destOrd="0" presId="urn:microsoft.com/office/officeart/2005/8/layout/vList3"/>
    <dgm:cxn modelId="{01D6139F-5A8F-411E-B6F9-4ECC98E5548A}" type="presParOf" srcId="{A9F37D3B-A0A4-4218-B6C0-B36CA776B35C}" destId="{FF1541CB-2463-483E-AB09-F2C6C63879EE}" srcOrd="4" destOrd="0" presId="urn:microsoft.com/office/officeart/2005/8/layout/vList3"/>
    <dgm:cxn modelId="{562073DC-E4A3-40CE-AF12-4A9656111355}" type="presParOf" srcId="{FF1541CB-2463-483E-AB09-F2C6C63879EE}" destId="{DEF38516-4CD2-4C5A-87FD-F7A9AF94DFB9}" srcOrd="0" destOrd="0" presId="urn:microsoft.com/office/officeart/2005/8/layout/vList3"/>
    <dgm:cxn modelId="{EC37C95A-2AF2-454F-B9CF-48E96377A265}" type="presParOf" srcId="{FF1541CB-2463-483E-AB09-F2C6C63879EE}" destId="{EC2725CF-9D91-4E59-8370-DEDC6DFA66C4}" srcOrd="1" destOrd="0" presId="urn:microsoft.com/office/officeart/2005/8/layout/vList3"/>
    <dgm:cxn modelId="{0CDD1A8B-17D5-4705-AF0A-E6606F8B29AA}" type="presParOf" srcId="{A9F37D3B-A0A4-4218-B6C0-B36CA776B35C}" destId="{7E28A60A-E9DE-47B0-BE00-F7497B7E4BF7}" srcOrd="5" destOrd="0" presId="urn:microsoft.com/office/officeart/2005/8/layout/vList3"/>
    <dgm:cxn modelId="{00521005-59D0-4D25-AA64-66F2132C9D77}" type="presParOf" srcId="{A9F37D3B-A0A4-4218-B6C0-B36CA776B35C}" destId="{71B5B977-D690-4BC2-B0E9-20019240D1B1}" srcOrd="6" destOrd="0" presId="urn:microsoft.com/office/officeart/2005/8/layout/vList3"/>
    <dgm:cxn modelId="{3620BE2A-5F19-4733-BEB3-6BC009738B18}" type="presParOf" srcId="{71B5B977-D690-4BC2-B0E9-20019240D1B1}" destId="{DC3583F1-D644-467D-A6E6-F129A60AA3C0}" srcOrd="0" destOrd="0" presId="urn:microsoft.com/office/officeart/2005/8/layout/vList3"/>
    <dgm:cxn modelId="{8F958AA5-189F-4996-A656-A547229A8A0D}" type="presParOf" srcId="{71B5B977-D690-4BC2-B0E9-20019240D1B1}" destId="{DCF77966-5526-4AED-98A1-357E8FFA6AE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5E6A12-5E9B-4F32-A0F2-D804D5B2CA08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23E999BA-E559-486D-ABC4-382B84020BDB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Heather Arbuckle </a:t>
          </a:r>
        </a:p>
        <a:p>
          <a:r>
            <a:rPr lang="en-US" dirty="0" smtClean="0"/>
            <a:t>Lead Advisor focus on THOW</a:t>
          </a:r>
          <a:endParaRPr lang="en-US" dirty="0"/>
        </a:p>
      </dgm:t>
    </dgm:pt>
    <dgm:pt modelId="{1808B8F4-7BFB-44EE-ADAC-61735355278A}" type="parTrans" cxnId="{B0C16A2A-F58E-4521-B9B3-B74162FBB1D9}">
      <dgm:prSet/>
      <dgm:spPr/>
      <dgm:t>
        <a:bodyPr/>
        <a:lstStyle/>
        <a:p>
          <a:endParaRPr lang="en-US"/>
        </a:p>
      </dgm:t>
    </dgm:pt>
    <dgm:pt modelId="{274BD05C-BE63-469F-BA40-D0537DE546B7}" type="sibTrans" cxnId="{B0C16A2A-F58E-4521-B9B3-B74162FBB1D9}">
      <dgm:prSet/>
      <dgm:spPr/>
      <dgm:t>
        <a:bodyPr/>
        <a:lstStyle/>
        <a:p>
          <a:endParaRPr lang="en-US"/>
        </a:p>
      </dgm:t>
    </dgm:pt>
    <dgm:pt modelId="{98F67ECD-DC88-4EDC-9387-44F07C44A738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Sunny Olsen</a:t>
          </a:r>
        </a:p>
        <a:p>
          <a:r>
            <a:rPr lang="en-US" dirty="0" smtClean="0"/>
            <a:t>FT Advisor </a:t>
          </a:r>
        </a:p>
        <a:p>
          <a:r>
            <a:rPr lang="en-US" dirty="0" smtClean="0"/>
            <a:t>focus on Transfer</a:t>
          </a:r>
          <a:endParaRPr lang="en-US" dirty="0"/>
        </a:p>
      </dgm:t>
    </dgm:pt>
    <dgm:pt modelId="{9C07BD8B-8073-4BFE-AE40-88D4F2442CF2}" type="parTrans" cxnId="{880CFC06-C129-4935-A1C4-86FFBEAC5359}">
      <dgm:prSet/>
      <dgm:spPr/>
      <dgm:t>
        <a:bodyPr/>
        <a:lstStyle/>
        <a:p>
          <a:endParaRPr lang="en-US"/>
        </a:p>
      </dgm:t>
    </dgm:pt>
    <dgm:pt modelId="{4C496DBA-CA0B-4783-8FB4-7BC11DC196B6}" type="sibTrans" cxnId="{880CFC06-C129-4935-A1C4-86FFBEAC5359}">
      <dgm:prSet/>
      <dgm:spPr/>
      <dgm:t>
        <a:bodyPr/>
        <a:lstStyle/>
        <a:p>
          <a:endParaRPr lang="en-US"/>
        </a:p>
      </dgm:t>
    </dgm:pt>
    <dgm:pt modelId="{A7618491-069D-4FAA-ACA0-239B061E63DA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Enrique Farrera</a:t>
          </a:r>
        </a:p>
        <a:p>
          <a:r>
            <a:rPr lang="en-US" dirty="0" smtClean="0"/>
            <a:t> FT Advisor </a:t>
          </a:r>
        </a:p>
        <a:p>
          <a:r>
            <a:rPr lang="en-US" dirty="0" smtClean="0"/>
            <a:t> focus on Vets</a:t>
          </a:r>
          <a:endParaRPr lang="en-US" dirty="0"/>
        </a:p>
      </dgm:t>
    </dgm:pt>
    <dgm:pt modelId="{9F94CF63-2853-4C23-B004-DF97EB80FE93}" type="parTrans" cxnId="{0C5DA2F3-0AFA-4E0F-8F87-AD62E5E65491}">
      <dgm:prSet/>
      <dgm:spPr/>
      <dgm:t>
        <a:bodyPr/>
        <a:lstStyle/>
        <a:p>
          <a:endParaRPr lang="en-US"/>
        </a:p>
      </dgm:t>
    </dgm:pt>
    <dgm:pt modelId="{244BC217-EDD7-4B58-B848-BFCBDD69C677}" type="sibTrans" cxnId="{0C5DA2F3-0AFA-4E0F-8F87-AD62E5E65491}">
      <dgm:prSet/>
      <dgm:spPr/>
      <dgm:t>
        <a:bodyPr/>
        <a:lstStyle/>
        <a:p>
          <a:endParaRPr lang="en-US"/>
        </a:p>
      </dgm:t>
    </dgm:pt>
    <dgm:pt modelId="{056C2330-9F5E-4569-81D7-9B7324391E23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PJ Martineau </a:t>
          </a:r>
          <a:r>
            <a:rPr lang="en-US" dirty="0" smtClean="0"/>
            <a:t>FT Advisor</a:t>
          </a:r>
        </a:p>
        <a:p>
          <a:r>
            <a:rPr lang="en-US" dirty="0" smtClean="0"/>
            <a:t>focus on Athletes</a:t>
          </a:r>
          <a:endParaRPr lang="en-US" dirty="0"/>
        </a:p>
      </dgm:t>
    </dgm:pt>
    <dgm:pt modelId="{7D78A4FF-DC0F-4A9B-B745-BC22B144D039}" type="parTrans" cxnId="{6EA7AB49-CC78-4B99-B83E-5238EB1C619E}">
      <dgm:prSet/>
      <dgm:spPr/>
      <dgm:t>
        <a:bodyPr/>
        <a:lstStyle/>
        <a:p>
          <a:endParaRPr lang="en-US"/>
        </a:p>
      </dgm:t>
    </dgm:pt>
    <dgm:pt modelId="{1F63DCF3-8A5C-43A9-91E7-3E394F6E6F4B}" type="sibTrans" cxnId="{6EA7AB49-CC78-4B99-B83E-5238EB1C619E}">
      <dgm:prSet/>
      <dgm:spPr/>
      <dgm:t>
        <a:bodyPr/>
        <a:lstStyle/>
        <a:p>
          <a:endParaRPr lang="en-US"/>
        </a:p>
      </dgm:t>
    </dgm:pt>
    <dgm:pt modelId="{12A464FF-B1B5-44CD-B134-CAC59EC1695C}" type="pres">
      <dgm:prSet presAssocID="{C45E6A12-5E9B-4F32-A0F2-D804D5B2CA08}" presName="linearFlow" presStyleCnt="0">
        <dgm:presLayoutVars>
          <dgm:dir/>
          <dgm:resizeHandles val="exact"/>
        </dgm:presLayoutVars>
      </dgm:prSet>
      <dgm:spPr/>
    </dgm:pt>
    <dgm:pt modelId="{1175E71E-1B3F-4BF8-8DB9-00D93B6D4D13}" type="pres">
      <dgm:prSet presAssocID="{23E999BA-E559-486D-ABC4-382B84020BDB}" presName="composite" presStyleCnt="0"/>
      <dgm:spPr/>
    </dgm:pt>
    <dgm:pt modelId="{8A76DF12-4F07-4F0E-B15D-ECB348D75991}" type="pres">
      <dgm:prSet presAssocID="{23E999BA-E559-486D-ABC4-382B84020BDB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B82899AF-AB0F-42C3-98A4-55D30F994580}" type="pres">
      <dgm:prSet presAssocID="{23E999BA-E559-486D-ABC4-382B84020BDB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7909C-B1BD-4919-BFBC-728BBDB9CFAB}" type="pres">
      <dgm:prSet presAssocID="{274BD05C-BE63-469F-BA40-D0537DE546B7}" presName="spacing" presStyleCnt="0"/>
      <dgm:spPr/>
    </dgm:pt>
    <dgm:pt modelId="{CA28F8E8-1B7C-4FD2-93D2-6D579A16D33B}" type="pres">
      <dgm:prSet presAssocID="{98F67ECD-DC88-4EDC-9387-44F07C44A738}" presName="composite" presStyleCnt="0"/>
      <dgm:spPr/>
    </dgm:pt>
    <dgm:pt modelId="{895A6F59-B10F-440D-A756-EDF807D0211C}" type="pres">
      <dgm:prSet presAssocID="{98F67ECD-DC88-4EDC-9387-44F07C44A738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8D4870B2-FD8C-456D-9979-889DCA42A715}" type="pres">
      <dgm:prSet presAssocID="{98F67ECD-DC88-4EDC-9387-44F07C44A73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78B38-6555-4A87-829B-EFE084975C0A}" type="pres">
      <dgm:prSet presAssocID="{4C496DBA-CA0B-4783-8FB4-7BC11DC196B6}" presName="spacing" presStyleCnt="0"/>
      <dgm:spPr/>
    </dgm:pt>
    <dgm:pt modelId="{CA76F97D-70CC-41A6-B164-797C4D626073}" type="pres">
      <dgm:prSet presAssocID="{A7618491-069D-4FAA-ACA0-239B061E63DA}" presName="composite" presStyleCnt="0"/>
      <dgm:spPr/>
    </dgm:pt>
    <dgm:pt modelId="{B10B05E1-3629-4A3D-9D9C-2D915DF80513}" type="pres">
      <dgm:prSet presAssocID="{A7618491-069D-4FAA-ACA0-239B061E63DA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F2A171D9-A860-4C0F-9F26-031DEEA2EAD4}" type="pres">
      <dgm:prSet presAssocID="{A7618491-069D-4FAA-ACA0-239B061E63DA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9A3CF-069E-4C3B-BCED-22ED6E56CFA4}" type="pres">
      <dgm:prSet presAssocID="{244BC217-EDD7-4B58-B848-BFCBDD69C677}" presName="spacing" presStyleCnt="0"/>
      <dgm:spPr/>
    </dgm:pt>
    <dgm:pt modelId="{AA227DD8-0DDC-4378-B3CC-BFD370532DB7}" type="pres">
      <dgm:prSet presAssocID="{056C2330-9F5E-4569-81D7-9B7324391E23}" presName="composite" presStyleCnt="0"/>
      <dgm:spPr/>
    </dgm:pt>
    <dgm:pt modelId="{491F2913-3632-4373-8B78-006852ED643D}" type="pres">
      <dgm:prSet presAssocID="{056C2330-9F5E-4569-81D7-9B7324391E23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FECA2C77-81D8-4F56-991E-9A148DCBF168}" type="pres">
      <dgm:prSet presAssocID="{056C2330-9F5E-4569-81D7-9B7324391E2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A4054F-3A34-4467-A33B-5203385C9B5D}" type="presOf" srcId="{A7618491-069D-4FAA-ACA0-239B061E63DA}" destId="{F2A171D9-A860-4C0F-9F26-031DEEA2EAD4}" srcOrd="0" destOrd="0" presId="urn:microsoft.com/office/officeart/2005/8/layout/vList3"/>
    <dgm:cxn modelId="{880CFC06-C129-4935-A1C4-86FFBEAC5359}" srcId="{C45E6A12-5E9B-4F32-A0F2-D804D5B2CA08}" destId="{98F67ECD-DC88-4EDC-9387-44F07C44A738}" srcOrd="1" destOrd="0" parTransId="{9C07BD8B-8073-4BFE-AE40-88D4F2442CF2}" sibTransId="{4C496DBA-CA0B-4783-8FB4-7BC11DC196B6}"/>
    <dgm:cxn modelId="{B0C16A2A-F58E-4521-B9B3-B74162FBB1D9}" srcId="{C45E6A12-5E9B-4F32-A0F2-D804D5B2CA08}" destId="{23E999BA-E559-486D-ABC4-382B84020BDB}" srcOrd="0" destOrd="0" parTransId="{1808B8F4-7BFB-44EE-ADAC-61735355278A}" sibTransId="{274BD05C-BE63-469F-BA40-D0537DE546B7}"/>
    <dgm:cxn modelId="{AB82326A-7385-4DE0-A223-AD42DBE791BA}" type="presOf" srcId="{98F67ECD-DC88-4EDC-9387-44F07C44A738}" destId="{8D4870B2-FD8C-456D-9979-889DCA42A715}" srcOrd="0" destOrd="0" presId="urn:microsoft.com/office/officeart/2005/8/layout/vList3"/>
    <dgm:cxn modelId="{1F0C8ECD-8CAE-4F64-8BE8-4D40013DBC3D}" type="presOf" srcId="{056C2330-9F5E-4569-81D7-9B7324391E23}" destId="{FECA2C77-81D8-4F56-991E-9A148DCBF168}" srcOrd="0" destOrd="0" presId="urn:microsoft.com/office/officeart/2005/8/layout/vList3"/>
    <dgm:cxn modelId="{0C5DA2F3-0AFA-4E0F-8F87-AD62E5E65491}" srcId="{C45E6A12-5E9B-4F32-A0F2-D804D5B2CA08}" destId="{A7618491-069D-4FAA-ACA0-239B061E63DA}" srcOrd="2" destOrd="0" parTransId="{9F94CF63-2853-4C23-B004-DF97EB80FE93}" sibTransId="{244BC217-EDD7-4B58-B848-BFCBDD69C677}"/>
    <dgm:cxn modelId="{298439C7-56B1-45BD-90E9-535444056515}" type="presOf" srcId="{C45E6A12-5E9B-4F32-A0F2-D804D5B2CA08}" destId="{12A464FF-B1B5-44CD-B134-CAC59EC1695C}" srcOrd="0" destOrd="0" presId="urn:microsoft.com/office/officeart/2005/8/layout/vList3"/>
    <dgm:cxn modelId="{08AB70BE-A26A-438E-B5DC-D710ECDDCF97}" type="presOf" srcId="{23E999BA-E559-486D-ABC4-382B84020BDB}" destId="{B82899AF-AB0F-42C3-98A4-55D30F994580}" srcOrd="0" destOrd="0" presId="urn:microsoft.com/office/officeart/2005/8/layout/vList3"/>
    <dgm:cxn modelId="{6EA7AB49-CC78-4B99-B83E-5238EB1C619E}" srcId="{C45E6A12-5E9B-4F32-A0F2-D804D5B2CA08}" destId="{056C2330-9F5E-4569-81D7-9B7324391E23}" srcOrd="3" destOrd="0" parTransId="{7D78A4FF-DC0F-4A9B-B745-BC22B144D039}" sibTransId="{1F63DCF3-8A5C-43A9-91E7-3E394F6E6F4B}"/>
    <dgm:cxn modelId="{29973AD1-1F35-42DD-8F91-B44187FBD6D8}" type="presParOf" srcId="{12A464FF-B1B5-44CD-B134-CAC59EC1695C}" destId="{1175E71E-1B3F-4BF8-8DB9-00D93B6D4D13}" srcOrd="0" destOrd="0" presId="urn:microsoft.com/office/officeart/2005/8/layout/vList3"/>
    <dgm:cxn modelId="{DC6269D0-1229-420A-842E-14DC2FAAF307}" type="presParOf" srcId="{1175E71E-1B3F-4BF8-8DB9-00D93B6D4D13}" destId="{8A76DF12-4F07-4F0E-B15D-ECB348D75991}" srcOrd="0" destOrd="0" presId="urn:microsoft.com/office/officeart/2005/8/layout/vList3"/>
    <dgm:cxn modelId="{5BF578D2-1C70-4D67-BE40-AB69AB42C3AE}" type="presParOf" srcId="{1175E71E-1B3F-4BF8-8DB9-00D93B6D4D13}" destId="{B82899AF-AB0F-42C3-98A4-55D30F994580}" srcOrd="1" destOrd="0" presId="urn:microsoft.com/office/officeart/2005/8/layout/vList3"/>
    <dgm:cxn modelId="{540D7CCE-CFB8-4AE9-B7FF-5D6622D1413C}" type="presParOf" srcId="{12A464FF-B1B5-44CD-B134-CAC59EC1695C}" destId="{93D7909C-B1BD-4919-BFBC-728BBDB9CFAB}" srcOrd="1" destOrd="0" presId="urn:microsoft.com/office/officeart/2005/8/layout/vList3"/>
    <dgm:cxn modelId="{07AD89A5-1277-41C2-B1A7-30E23F3C8BD1}" type="presParOf" srcId="{12A464FF-B1B5-44CD-B134-CAC59EC1695C}" destId="{CA28F8E8-1B7C-4FD2-93D2-6D579A16D33B}" srcOrd="2" destOrd="0" presId="urn:microsoft.com/office/officeart/2005/8/layout/vList3"/>
    <dgm:cxn modelId="{AB4927CB-F23E-4568-BAFE-663A1CEEC71A}" type="presParOf" srcId="{CA28F8E8-1B7C-4FD2-93D2-6D579A16D33B}" destId="{895A6F59-B10F-440D-A756-EDF807D0211C}" srcOrd="0" destOrd="0" presId="urn:microsoft.com/office/officeart/2005/8/layout/vList3"/>
    <dgm:cxn modelId="{5ECE8183-9D20-4F83-AD2E-CAE97E9754D4}" type="presParOf" srcId="{CA28F8E8-1B7C-4FD2-93D2-6D579A16D33B}" destId="{8D4870B2-FD8C-456D-9979-889DCA42A715}" srcOrd="1" destOrd="0" presId="urn:microsoft.com/office/officeart/2005/8/layout/vList3"/>
    <dgm:cxn modelId="{F81B7EF4-2F5A-423D-A362-F593B13C414C}" type="presParOf" srcId="{12A464FF-B1B5-44CD-B134-CAC59EC1695C}" destId="{9AA78B38-6555-4A87-829B-EFE084975C0A}" srcOrd="3" destOrd="0" presId="urn:microsoft.com/office/officeart/2005/8/layout/vList3"/>
    <dgm:cxn modelId="{213ABD9C-9ACC-408B-BB2D-E7BD0E86AC8A}" type="presParOf" srcId="{12A464FF-B1B5-44CD-B134-CAC59EC1695C}" destId="{CA76F97D-70CC-41A6-B164-797C4D626073}" srcOrd="4" destOrd="0" presId="urn:microsoft.com/office/officeart/2005/8/layout/vList3"/>
    <dgm:cxn modelId="{2FBE550C-9DCB-4E54-BF16-207F47525D7A}" type="presParOf" srcId="{CA76F97D-70CC-41A6-B164-797C4D626073}" destId="{B10B05E1-3629-4A3D-9D9C-2D915DF80513}" srcOrd="0" destOrd="0" presId="urn:microsoft.com/office/officeart/2005/8/layout/vList3"/>
    <dgm:cxn modelId="{6765F363-C355-4FFC-8AE7-5FC6FDDEEB18}" type="presParOf" srcId="{CA76F97D-70CC-41A6-B164-797C4D626073}" destId="{F2A171D9-A860-4C0F-9F26-031DEEA2EAD4}" srcOrd="1" destOrd="0" presId="urn:microsoft.com/office/officeart/2005/8/layout/vList3"/>
    <dgm:cxn modelId="{789A414B-A91C-4FB7-8898-3A9CE0B80E17}" type="presParOf" srcId="{12A464FF-B1B5-44CD-B134-CAC59EC1695C}" destId="{0279A3CF-069E-4C3B-BCED-22ED6E56CFA4}" srcOrd="5" destOrd="0" presId="urn:microsoft.com/office/officeart/2005/8/layout/vList3"/>
    <dgm:cxn modelId="{AD62F6F8-3261-4182-9026-49D6818F4417}" type="presParOf" srcId="{12A464FF-B1B5-44CD-B134-CAC59EC1695C}" destId="{AA227DD8-0DDC-4378-B3CC-BFD370532DB7}" srcOrd="6" destOrd="0" presId="urn:microsoft.com/office/officeart/2005/8/layout/vList3"/>
    <dgm:cxn modelId="{3841A91C-0FA1-49CE-8738-90B70B385700}" type="presParOf" srcId="{AA227DD8-0DDC-4378-B3CC-BFD370532DB7}" destId="{491F2913-3632-4373-8B78-006852ED643D}" srcOrd="0" destOrd="0" presId="urn:microsoft.com/office/officeart/2005/8/layout/vList3"/>
    <dgm:cxn modelId="{99426536-B718-499E-A4B6-C9BE17DCE789}" type="presParOf" srcId="{AA227DD8-0DDC-4378-B3CC-BFD370532DB7}" destId="{FECA2C77-81D8-4F56-991E-9A148DCBF16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BBCF50-FDC6-4B91-B379-C920D74C9F74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F2CF4B6C-9CE9-4BA3-B512-E59C4496A39D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</a:rPr>
            <a:t>Casey Sims </a:t>
          </a:r>
        </a:p>
        <a:p>
          <a:r>
            <a:rPr lang="en-US" sz="1000" dirty="0" smtClean="0"/>
            <a:t>Counseling Chair </a:t>
          </a:r>
        </a:p>
        <a:p>
          <a:r>
            <a:rPr lang="en-US" sz="1000" dirty="0" smtClean="0"/>
            <a:t>focus on THOW</a:t>
          </a:r>
          <a:endParaRPr lang="en-US" sz="1000" dirty="0"/>
        </a:p>
      </dgm:t>
    </dgm:pt>
    <dgm:pt modelId="{AE0062F7-C6B2-4C07-A040-CFED0D2577EE}" type="parTrans" cxnId="{20A88237-B4E9-4DD1-BA6F-22EC72CDB9CB}">
      <dgm:prSet/>
      <dgm:spPr/>
      <dgm:t>
        <a:bodyPr/>
        <a:lstStyle/>
        <a:p>
          <a:endParaRPr lang="en-US"/>
        </a:p>
      </dgm:t>
    </dgm:pt>
    <dgm:pt modelId="{9D6A523A-8748-44A5-9CF5-67C21DCD59C1}" type="sibTrans" cxnId="{20A88237-B4E9-4DD1-BA6F-22EC72CDB9CB}">
      <dgm:prSet/>
      <dgm:spPr/>
      <dgm:t>
        <a:bodyPr/>
        <a:lstStyle/>
        <a:p>
          <a:endParaRPr lang="en-US"/>
        </a:p>
      </dgm:t>
    </dgm:pt>
    <dgm:pt modelId="{8C2C4E75-733E-46D2-9656-DF8F86B6BBE2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</a:rPr>
            <a:t>Stephanie Schaeffer</a:t>
          </a:r>
        </a:p>
        <a:p>
          <a:r>
            <a:rPr lang="en-US" sz="1000" dirty="0" smtClean="0"/>
            <a:t>FTF Counseling</a:t>
          </a:r>
        </a:p>
        <a:p>
          <a:r>
            <a:rPr lang="en-US" sz="1000" dirty="0" smtClean="0"/>
            <a:t> focus on Transfer</a:t>
          </a:r>
          <a:endParaRPr lang="en-US" sz="1000" dirty="0"/>
        </a:p>
      </dgm:t>
    </dgm:pt>
    <dgm:pt modelId="{36E68964-4582-4F42-ACDA-84FB85C2EDAF}" type="parTrans" cxnId="{AD26015A-2B64-4A87-BF21-0FBAD95CC3EB}">
      <dgm:prSet/>
      <dgm:spPr/>
      <dgm:t>
        <a:bodyPr/>
        <a:lstStyle/>
        <a:p>
          <a:endParaRPr lang="en-US"/>
        </a:p>
      </dgm:t>
    </dgm:pt>
    <dgm:pt modelId="{142AE889-CFE7-48FD-BB5B-7A697ACEB07B}" type="sibTrans" cxnId="{AD26015A-2B64-4A87-BF21-0FBAD95CC3EB}">
      <dgm:prSet/>
      <dgm:spPr/>
      <dgm:t>
        <a:bodyPr/>
        <a:lstStyle/>
        <a:p>
          <a:endParaRPr lang="en-US"/>
        </a:p>
      </dgm:t>
    </dgm:pt>
    <dgm:pt modelId="{F754ECF8-8028-41C1-800E-98EA1AE363AF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</a:rPr>
            <a:t>Lupe Martinez</a:t>
          </a:r>
        </a:p>
        <a:p>
          <a:r>
            <a:rPr lang="en-US" sz="1100" dirty="0" smtClean="0"/>
            <a:t>FTF Counseling</a:t>
          </a:r>
        </a:p>
        <a:p>
          <a:r>
            <a:rPr lang="en-US" sz="1100" dirty="0" smtClean="0"/>
            <a:t>focus On ABE /Skills</a:t>
          </a:r>
          <a:endParaRPr lang="en-US" sz="1100" dirty="0"/>
        </a:p>
      </dgm:t>
    </dgm:pt>
    <dgm:pt modelId="{17D90EB3-D8E4-4D42-B543-51CDA89808C3}" type="parTrans" cxnId="{B3334372-FBF1-4D8F-B3B9-E0D0B5417AE7}">
      <dgm:prSet/>
      <dgm:spPr/>
      <dgm:t>
        <a:bodyPr/>
        <a:lstStyle/>
        <a:p>
          <a:endParaRPr lang="en-US"/>
        </a:p>
      </dgm:t>
    </dgm:pt>
    <dgm:pt modelId="{F4708E6D-253B-4C2B-99CD-FEC66432649A}" type="sibTrans" cxnId="{B3334372-FBF1-4D8F-B3B9-E0D0B5417AE7}">
      <dgm:prSet/>
      <dgm:spPr/>
      <dgm:t>
        <a:bodyPr/>
        <a:lstStyle/>
        <a:p>
          <a:endParaRPr lang="en-US"/>
        </a:p>
      </dgm:t>
    </dgm:pt>
    <dgm:pt modelId="{02AE66EF-9A96-4C60-B8C1-6D505DB13049}">
      <dgm:prSet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</a:rPr>
            <a:t>Margie Gibler</a:t>
          </a:r>
        </a:p>
        <a:p>
          <a:r>
            <a:rPr lang="en-US" sz="1100" dirty="0" smtClean="0"/>
            <a:t>PT Counseling</a:t>
          </a:r>
        </a:p>
        <a:p>
          <a:r>
            <a:rPr lang="en-US" sz="1100" dirty="0" smtClean="0"/>
            <a:t>focus on Health Sciences</a:t>
          </a:r>
          <a:endParaRPr lang="en-US" sz="1100" dirty="0"/>
        </a:p>
      </dgm:t>
    </dgm:pt>
    <dgm:pt modelId="{7D303BDE-3A65-4C05-AC92-FA10AC729868}" type="parTrans" cxnId="{1A1898D7-5B3A-46EB-ABB4-82A2F84FF9E6}">
      <dgm:prSet/>
      <dgm:spPr/>
      <dgm:t>
        <a:bodyPr/>
        <a:lstStyle/>
        <a:p>
          <a:endParaRPr lang="en-US"/>
        </a:p>
      </dgm:t>
    </dgm:pt>
    <dgm:pt modelId="{52A5FFFA-33F7-44A9-82FD-5AAB027A277B}" type="sibTrans" cxnId="{1A1898D7-5B3A-46EB-ABB4-82A2F84FF9E6}">
      <dgm:prSet/>
      <dgm:spPr/>
      <dgm:t>
        <a:bodyPr/>
        <a:lstStyle/>
        <a:p>
          <a:endParaRPr lang="en-US"/>
        </a:p>
      </dgm:t>
    </dgm:pt>
    <dgm:pt modelId="{64EEBAED-A64D-4F24-A65A-C121CFC00762}" type="pres">
      <dgm:prSet presAssocID="{54BBCF50-FDC6-4B91-B379-C920D74C9F74}" presName="linearFlow" presStyleCnt="0">
        <dgm:presLayoutVars>
          <dgm:dir/>
          <dgm:resizeHandles val="exact"/>
        </dgm:presLayoutVars>
      </dgm:prSet>
      <dgm:spPr/>
    </dgm:pt>
    <dgm:pt modelId="{E62D2CC3-C221-4D19-995B-876080CAE75E}" type="pres">
      <dgm:prSet presAssocID="{F2CF4B6C-9CE9-4BA3-B512-E59C4496A39D}" presName="composite" presStyleCnt="0"/>
      <dgm:spPr/>
    </dgm:pt>
    <dgm:pt modelId="{8755AF94-66A8-4DE3-83F7-346BE4D94906}" type="pres">
      <dgm:prSet presAssocID="{F2CF4B6C-9CE9-4BA3-B512-E59C4496A39D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8E2FEA01-45CD-4710-8667-5FBCA7E74EDF}" type="pres">
      <dgm:prSet presAssocID="{F2CF4B6C-9CE9-4BA3-B512-E59C4496A39D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221FB-D7AE-4892-89F3-4DE5E7AD8AB1}" type="pres">
      <dgm:prSet presAssocID="{9D6A523A-8748-44A5-9CF5-67C21DCD59C1}" presName="spacing" presStyleCnt="0"/>
      <dgm:spPr/>
    </dgm:pt>
    <dgm:pt modelId="{6315698B-9A04-484D-911E-B21147EF8190}" type="pres">
      <dgm:prSet presAssocID="{8C2C4E75-733E-46D2-9656-DF8F86B6BBE2}" presName="composite" presStyleCnt="0"/>
      <dgm:spPr/>
    </dgm:pt>
    <dgm:pt modelId="{918CA89D-CA82-45CD-B3AD-BAFF7493361F}" type="pres">
      <dgm:prSet presAssocID="{8C2C4E75-733E-46D2-9656-DF8F86B6BBE2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8D9236DA-C71C-441F-8DF7-42C91183E8FF}" type="pres">
      <dgm:prSet presAssocID="{8C2C4E75-733E-46D2-9656-DF8F86B6BBE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4DB93-6B82-4E29-9AC7-3E5C41CCD0C8}" type="pres">
      <dgm:prSet presAssocID="{142AE889-CFE7-48FD-BB5B-7A697ACEB07B}" presName="spacing" presStyleCnt="0"/>
      <dgm:spPr/>
    </dgm:pt>
    <dgm:pt modelId="{FD78C460-4E32-4859-9B43-A7F6362406CD}" type="pres">
      <dgm:prSet presAssocID="{F754ECF8-8028-41C1-800E-98EA1AE363AF}" presName="composite" presStyleCnt="0"/>
      <dgm:spPr/>
    </dgm:pt>
    <dgm:pt modelId="{7A323892-E042-410D-8469-EE8C0B28F04A}" type="pres">
      <dgm:prSet presAssocID="{F754ECF8-8028-41C1-800E-98EA1AE363AF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E4C2BC32-DFF7-475C-AF47-59E54D38E70F}" type="pres">
      <dgm:prSet presAssocID="{F754ECF8-8028-41C1-800E-98EA1AE363A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FAE08-3678-49BA-BCC5-EC2183AE4D21}" type="pres">
      <dgm:prSet presAssocID="{F4708E6D-253B-4C2B-99CD-FEC66432649A}" presName="spacing" presStyleCnt="0"/>
      <dgm:spPr/>
    </dgm:pt>
    <dgm:pt modelId="{87C5C862-8F22-40F8-B5E4-61BD4F60982E}" type="pres">
      <dgm:prSet presAssocID="{02AE66EF-9A96-4C60-B8C1-6D505DB13049}" presName="composite" presStyleCnt="0"/>
      <dgm:spPr/>
    </dgm:pt>
    <dgm:pt modelId="{49B42161-4B4D-496F-AA89-35C97B8EEDDF}" type="pres">
      <dgm:prSet presAssocID="{02AE66EF-9A96-4C60-B8C1-6D505DB13049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45BD2A96-643A-4F29-A76F-9454DCD36FC3}" type="pres">
      <dgm:prSet presAssocID="{02AE66EF-9A96-4C60-B8C1-6D505DB13049}" presName="txShp" presStyleLbl="node1" presStyleIdx="3" presStyleCnt="4" custScaleY="100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1898D7-5B3A-46EB-ABB4-82A2F84FF9E6}" srcId="{54BBCF50-FDC6-4B91-B379-C920D74C9F74}" destId="{02AE66EF-9A96-4C60-B8C1-6D505DB13049}" srcOrd="3" destOrd="0" parTransId="{7D303BDE-3A65-4C05-AC92-FA10AC729868}" sibTransId="{52A5FFFA-33F7-44A9-82FD-5AAB027A277B}"/>
    <dgm:cxn modelId="{AD26015A-2B64-4A87-BF21-0FBAD95CC3EB}" srcId="{54BBCF50-FDC6-4B91-B379-C920D74C9F74}" destId="{8C2C4E75-733E-46D2-9656-DF8F86B6BBE2}" srcOrd="1" destOrd="0" parTransId="{36E68964-4582-4F42-ACDA-84FB85C2EDAF}" sibTransId="{142AE889-CFE7-48FD-BB5B-7A697ACEB07B}"/>
    <dgm:cxn modelId="{86D491BE-A2BD-4032-A927-09FD0BEDC654}" type="presOf" srcId="{54BBCF50-FDC6-4B91-B379-C920D74C9F74}" destId="{64EEBAED-A64D-4F24-A65A-C121CFC00762}" srcOrd="0" destOrd="0" presId="urn:microsoft.com/office/officeart/2005/8/layout/vList3"/>
    <dgm:cxn modelId="{559D8832-7898-46B6-8E3E-DA1E7DD2E591}" type="presOf" srcId="{8C2C4E75-733E-46D2-9656-DF8F86B6BBE2}" destId="{8D9236DA-C71C-441F-8DF7-42C91183E8FF}" srcOrd="0" destOrd="0" presId="urn:microsoft.com/office/officeart/2005/8/layout/vList3"/>
    <dgm:cxn modelId="{C6D08361-6C2F-4D65-9001-9450BF2CE8A6}" type="presOf" srcId="{02AE66EF-9A96-4C60-B8C1-6D505DB13049}" destId="{45BD2A96-643A-4F29-A76F-9454DCD36FC3}" srcOrd="0" destOrd="0" presId="urn:microsoft.com/office/officeart/2005/8/layout/vList3"/>
    <dgm:cxn modelId="{E44AE8B2-7B08-4864-B75E-42FB27426D12}" type="presOf" srcId="{F2CF4B6C-9CE9-4BA3-B512-E59C4496A39D}" destId="{8E2FEA01-45CD-4710-8667-5FBCA7E74EDF}" srcOrd="0" destOrd="0" presId="urn:microsoft.com/office/officeart/2005/8/layout/vList3"/>
    <dgm:cxn modelId="{5C90D365-95D0-4505-92FC-C2DC8BAB3E1B}" type="presOf" srcId="{F754ECF8-8028-41C1-800E-98EA1AE363AF}" destId="{E4C2BC32-DFF7-475C-AF47-59E54D38E70F}" srcOrd="0" destOrd="0" presId="urn:microsoft.com/office/officeart/2005/8/layout/vList3"/>
    <dgm:cxn modelId="{20A88237-B4E9-4DD1-BA6F-22EC72CDB9CB}" srcId="{54BBCF50-FDC6-4B91-B379-C920D74C9F74}" destId="{F2CF4B6C-9CE9-4BA3-B512-E59C4496A39D}" srcOrd="0" destOrd="0" parTransId="{AE0062F7-C6B2-4C07-A040-CFED0D2577EE}" sibTransId="{9D6A523A-8748-44A5-9CF5-67C21DCD59C1}"/>
    <dgm:cxn modelId="{B3334372-FBF1-4D8F-B3B9-E0D0B5417AE7}" srcId="{54BBCF50-FDC6-4B91-B379-C920D74C9F74}" destId="{F754ECF8-8028-41C1-800E-98EA1AE363AF}" srcOrd="2" destOrd="0" parTransId="{17D90EB3-D8E4-4D42-B543-51CDA89808C3}" sibTransId="{F4708E6D-253B-4C2B-99CD-FEC66432649A}"/>
    <dgm:cxn modelId="{4BAE57D3-1DAD-4033-90D2-B62B62B079D0}" type="presParOf" srcId="{64EEBAED-A64D-4F24-A65A-C121CFC00762}" destId="{E62D2CC3-C221-4D19-995B-876080CAE75E}" srcOrd="0" destOrd="0" presId="urn:microsoft.com/office/officeart/2005/8/layout/vList3"/>
    <dgm:cxn modelId="{C0862B56-C2C1-486A-9630-7B15CE7D29C3}" type="presParOf" srcId="{E62D2CC3-C221-4D19-995B-876080CAE75E}" destId="{8755AF94-66A8-4DE3-83F7-346BE4D94906}" srcOrd="0" destOrd="0" presId="urn:microsoft.com/office/officeart/2005/8/layout/vList3"/>
    <dgm:cxn modelId="{77B27347-C095-4B3E-BB44-0AA822844279}" type="presParOf" srcId="{E62D2CC3-C221-4D19-995B-876080CAE75E}" destId="{8E2FEA01-45CD-4710-8667-5FBCA7E74EDF}" srcOrd="1" destOrd="0" presId="urn:microsoft.com/office/officeart/2005/8/layout/vList3"/>
    <dgm:cxn modelId="{9B348B2A-93DE-49F1-A714-2125635F5F98}" type="presParOf" srcId="{64EEBAED-A64D-4F24-A65A-C121CFC00762}" destId="{8BC221FB-D7AE-4892-89F3-4DE5E7AD8AB1}" srcOrd="1" destOrd="0" presId="urn:microsoft.com/office/officeart/2005/8/layout/vList3"/>
    <dgm:cxn modelId="{CA640D4D-9E04-433D-BE7E-09E1BA0354D1}" type="presParOf" srcId="{64EEBAED-A64D-4F24-A65A-C121CFC00762}" destId="{6315698B-9A04-484D-911E-B21147EF8190}" srcOrd="2" destOrd="0" presId="urn:microsoft.com/office/officeart/2005/8/layout/vList3"/>
    <dgm:cxn modelId="{90556903-D34E-49A1-B4C7-42B5DEEC380C}" type="presParOf" srcId="{6315698B-9A04-484D-911E-B21147EF8190}" destId="{918CA89D-CA82-45CD-B3AD-BAFF7493361F}" srcOrd="0" destOrd="0" presId="urn:microsoft.com/office/officeart/2005/8/layout/vList3"/>
    <dgm:cxn modelId="{4F8A911D-0516-4684-ADA3-C4FCD0156CF7}" type="presParOf" srcId="{6315698B-9A04-484D-911E-B21147EF8190}" destId="{8D9236DA-C71C-441F-8DF7-42C91183E8FF}" srcOrd="1" destOrd="0" presId="urn:microsoft.com/office/officeart/2005/8/layout/vList3"/>
    <dgm:cxn modelId="{86E2406B-15B7-4AF7-8852-A4CEEDAEA349}" type="presParOf" srcId="{64EEBAED-A64D-4F24-A65A-C121CFC00762}" destId="{0B64DB93-6B82-4E29-9AC7-3E5C41CCD0C8}" srcOrd="3" destOrd="0" presId="urn:microsoft.com/office/officeart/2005/8/layout/vList3"/>
    <dgm:cxn modelId="{3ABA557A-35BE-444D-A9B9-32B2D04B6A21}" type="presParOf" srcId="{64EEBAED-A64D-4F24-A65A-C121CFC00762}" destId="{FD78C460-4E32-4859-9B43-A7F6362406CD}" srcOrd="4" destOrd="0" presId="urn:microsoft.com/office/officeart/2005/8/layout/vList3"/>
    <dgm:cxn modelId="{7D7D3C2B-C29C-4C29-A8CC-AB50B6A0231D}" type="presParOf" srcId="{FD78C460-4E32-4859-9B43-A7F6362406CD}" destId="{7A323892-E042-410D-8469-EE8C0B28F04A}" srcOrd="0" destOrd="0" presId="urn:microsoft.com/office/officeart/2005/8/layout/vList3"/>
    <dgm:cxn modelId="{01CFACAB-3FE6-4EB2-9179-F3C4E419CF7B}" type="presParOf" srcId="{FD78C460-4E32-4859-9B43-A7F6362406CD}" destId="{E4C2BC32-DFF7-475C-AF47-59E54D38E70F}" srcOrd="1" destOrd="0" presId="urn:microsoft.com/office/officeart/2005/8/layout/vList3"/>
    <dgm:cxn modelId="{5676F4B5-7D3C-41ED-AF23-CB1D0C61B946}" type="presParOf" srcId="{64EEBAED-A64D-4F24-A65A-C121CFC00762}" destId="{851FAE08-3678-49BA-BCC5-EC2183AE4D21}" srcOrd="5" destOrd="0" presId="urn:microsoft.com/office/officeart/2005/8/layout/vList3"/>
    <dgm:cxn modelId="{9F41B345-EAE4-4B36-BC84-61252FCDE608}" type="presParOf" srcId="{64EEBAED-A64D-4F24-A65A-C121CFC00762}" destId="{87C5C862-8F22-40F8-B5E4-61BD4F60982E}" srcOrd="6" destOrd="0" presId="urn:microsoft.com/office/officeart/2005/8/layout/vList3"/>
    <dgm:cxn modelId="{3C085C0E-263A-420A-BD45-33E20C58BD2C}" type="presParOf" srcId="{87C5C862-8F22-40F8-B5E4-61BD4F60982E}" destId="{49B42161-4B4D-496F-AA89-35C97B8EEDDF}" srcOrd="0" destOrd="0" presId="urn:microsoft.com/office/officeart/2005/8/layout/vList3"/>
    <dgm:cxn modelId="{45F9EDAB-2B17-4E95-B268-7C88D0EF9633}" type="presParOf" srcId="{87C5C862-8F22-40F8-B5E4-61BD4F60982E}" destId="{45BD2A96-643A-4F29-A76F-9454DCD36FC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602CD6-9A27-4394-BD90-F0C66E33D95F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F4AC2D5A-1CB1-4799-B80B-7FB1BBDD5471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Jodi Stapleton</a:t>
          </a:r>
        </a:p>
        <a:p>
          <a:r>
            <a:rPr lang="en-US" dirty="0" smtClean="0"/>
            <a:t>PT Advisor</a:t>
          </a:r>
        </a:p>
        <a:p>
          <a:r>
            <a:rPr lang="en-US" dirty="0" smtClean="0"/>
            <a:t> focus on THOW </a:t>
          </a:r>
          <a:endParaRPr lang="en-US" dirty="0"/>
        </a:p>
      </dgm:t>
    </dgm:pt>
    <dgm:pt modelId="{1E275F50-DA8D-45C3-9F2A-F3258E44E6D0}" type="parTrans" cxnId="{38F880D0-A36E-4376-B8B4-443C5609040D}">
      <dgm:prSet/>
      <dgm:spPr/>
      <dgm:t>
        <a:bodyPr/>
        <a:lstStyle/>
        <a:p>
          <a:endParaRPr lang="en-US"/>
        </a:p>
      </dgm:t>
    </dgm:pt>
    <dgm:pt modelId="{3BF026F8-312B-45AD-870B-504A524FF8D6}" type="sibTrans" cxnId="{38F880D0-A36E-4376-B8B4-443C5609040D}">
      <dgm:prSet/>
      <dgm:spPr/>
      <dgm:t>
        <a:bodyPr/>
        <a:lstStyle/>
        <a:p>
          <a:endParaRPr lang="en-US"/>
        </a:p>
      </dgm:t>
    </dgm:pt>
    <dgm:pt modelId="{8EFC4682-0A64-48D7-BD31-597C9E8AC763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Colleen Bowers</a:t>
          </a:r>
        </a:p>
        <a:p>
          <a:r>
            <a:rPr lang="en-US" dirty="0" smtClean="0"/>
            <a:t>PT Advisor</a:t>
          </a:r>
        </a:p>
        <a:p>
          <a:r>
            <a:rPr lang="en-US" dirty="0" smtClean="0"/>
            <a:t>focus on Transfer</a:t>
          </a:r>
          <a:endParaRPr lang="en-US" dirty="0"/>
        </a:p>
      </dgm:t>
    </dgm:pt>
    <dgm:pt modelId="{CCFCBBE0-5CF5-41D5-B4CA-B50D5A2A20E4}" type="parTrans" cxnId="{3405E758-3642-4FA4-AAFE-37977277CDC1}">
      <dgm:prSet/>
      <dgm:spPr/>
      <dgm:t>
        <a:bodyPr/>
        <a:lstStyle/>
        <a:p>
          <a:endParaRPr lang="en-US"/>
        </a:p>
      </dgm:t>
    </dgm:pt>
    <dgm:pt modelId="{3DF14CAC-E10E-4134-A54E-E4D6A5008F6F}" type="sibTrans" cxnId="{3405E758-3642-4FA4-AAFE-37977277CDC1}">
      <dgm:prSet/>
      <dgm:spPr/>
      <dgm:t>
        <a:bodyPr/>
        <a:lstStyle/>
        <a:p>
          <a:endParaRPr lang="en-US"/>
        </a:p>
      </dgm:t>
    </dgm:pt>
    <dgm:pt modelId="{34B1BC7D-2154-4CED-BAB1-CD1030FFF215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Ryan Stewart</a:t>
          </a:r>
        </a:p>
        <a:p>
          <a:r>
            <a:rPr lang="en-US" dirty="0" smtClean="0"/>
            <a:t>PT Advisor</a:t>
          </a:r>
        </a:p>
        <a:p>
          <a:r>
            <a:rPr lang="en-US" dirty="0" smtClean="0"/>
            <a:t>Focus on ABE/Skills</a:t>
          </a:r>
          <a:endParaRPr lang="en-US" dirty="0"/>
        </a:p>
      </dgm:t>
    </dgm:pt>
    <dgm:pt modelId="{6A82E8BD-CA34-4201-814A-9820FFFAAEA0}" type="parTrans" cxnId="{AB9ED521-7146-467D-A847-587312469155}">
      <dgm:prSet/>
      <dgm:spPr/>
      <dgm:t>
        <a:bodyPr/>
        <a:lstStyle/>
        <a:p>
          <a:endParaRPr lang="en-US"/>
        </a:p>
      </dgm:t>
    </dgm:pt>
    <dgm:pt modelId="{5019CC58-D109-4EFD-88BB-D58EB6B34072}" type="sibTrans" cxnId="{AB9ED521-7146-467D-A847-587312469155}">
      <dgm:prSet/>
      <dgm:spPr/>
      <dgm:t>
        <a:bodyPr/>
        <a:lstStyle/>
        <a:p>
          <a:endParaRPr lang="en-US"/>
        </a:p>
      </dgm:t>
    </dgm:pt>
    <dgm:pt modelId="{12A02623-3657-4FD0-9BA2-7889A06E3860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Phil Reid</a:t>
          </a:r>
        </a:p>
        <a:p>
          <a:r>
            <a:rPr lang="en-US" dirty="0" smtClean="0"/>
            <a:t>FT Advisor</a:t>
          </a:r>
        </a:p>
        <a:p>
          <a:r>
            <a:rPr lang="en-US" dirty="0" smtClean="0"/>
            <a:t>focus Health Sciences</a:t>
          </a:r>
          <a:endParaRPr lang="en-US" dirty="0"/>
        </a:p>
      </dgm:t>
    </dgm:pt>
    <dgm:pt modelId="{712F0D8B-B97C-4771-B0FE-0B89BBCC1D9D}" type="parTrans" cxnId="{CD1DBD22-AFDB-4A65-8C1C-E9C8925F0BDF}">
      <dgm:prSet/>
      <dgm:spPr/>
      <dgm:t>
        <a:bodyPr/>
        <a:lstStyle/>
        <a:p>
          <a:endParaRPr lang="en-US"/>
        </a:p>
      </dgm:t>
    </dgm:pt>
    <dgm:pt modelId="{6E5B2EA3-4DB5-4FCE-A9EB-8883DE5BF1EA}" type="sibTrans" cxnId="{CD1DBD22-AFDB-4A65-8C1C-E9C8925F0BDF}">
      <dgm:prSet/>
      <dgm:spPr/>
      <dgm:t>
        <a:bodyPr/>
        <a:lstStyle/>
        <a:p>
          <a:endParaRPr lang="en-US"/>
        </a:p>
      </dgm:t>
    </dgm:pt>
    <dgm:pt modelId="{A9F37D3B-A0A4-4218-B6C0-B36CA776B35C}" type="pres">
      <dgm:prSet presAssocID="{16602CD6-9A27-4394-BD90-F0C66E33D95F}" presName="linearFlow" presStyleCnt="0">
        <dgm:presLayoutVars>
          <dgm:dir/>
          <dgm:resizeHandles val="exact"/>
        </dgm:presLayoutVars>
      </dgm:prSet>
      <dgm:spPr/>
    </dgm:pt>
    <dgm:pt modelId="{FD626CB3-1550-4EBE-A10D-26C968A547E3}" type="pres">
      <dgm:prSet presAssocID="{F4AC2D5A-1CB1-4799-B80B-7FB1BBDD5471}" presName="composite" presStyleCnt="0"/>
      <dgm:spPr/>
    </dgm:pt>
    <dgm:pt modelId="{C2B4D1B7-C5A0-45BB-A14C-95E36EB3B0FB}" type="pres">
      <dgm:prSet presAssocID="{F4AC2D5A-1CB1-4799-B80B-7FB1BBDD547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571FE497-3CFE-46EF-99CF-ED85C9C1D663}" type="pres">
      <dgm:prSet presAssocID="{F4AC2D5A-1CB1-4799-B80B-7FB1BBDD547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74C22-DF0F-4652-80D4-36BFEDC7C7D7}" type="pres">
      <dgm:prSet presAssocID="{3BF026F8-312B-45AD-870B-504A524FF8D6}" presName="spacing" presStyleCnt="0"/>
      <dgm:spPr/>
    </dgm:pt>
    <dgm:pt modelId="{0CB0BF02-9DB3-4DD5-B348-85B94C34DD5E}" type="pres">
      <dgm:prSet presAssocID="{8EFC4682-0A64-48D7-BD31-597C9E8AC763}" presName="composite" presStyleCnt="0"/>
      <dgm:spPr/>
    </dgm:pt>
    <dgm:pt modelId="{440A6F32-CDDE-41D9-9B07-CFF3463E182C}" type="pres">
      <dgm:prSet presAssocID="{8EFC4682-0A64-48D7-BD31-597C9E8AC763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51ADF981-C3C1-4709-8AB6-8088294450B0}" type="pres">
      <dgm:prSet presAssocID="{8EFC4682-0A64-48D7-BD31-597C9E8AC763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BE83C-E399-4C5D-A4DF-C4401FDBD486}" type="pres">
      <dgm:prSet presAssocID="{3DF14CAC-E10E-4134-A54E-E4D6A5008F6F}" presName="spacing" presStyleCnt="0"/>
      <dgm:spPr/>
    </dgm:pt>
    <dgm:pt modelId="{FF1541CB-2463-483E-AB09-F2C6C63879EE}" type="pres">
      <dgm:prSet presAssocID="{34B1BC7D-2154-4CED-BAB1-CD1030FFF215}" presName="composite" presStyleCnt="0"/>
      <dgm:spPr/>
    </dgm:pt>
    <dgm:pt modelId="{DEF38516-4CD2-4C5A-87FD-F7A9AF94DFB9}" type="pres">
      <dgm:prSet presAssocID="{34B1BC7D-2154-4CED-BAB1-CD1030FFF215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EC2725CF-9D91-4E59-8370-DEDC6DFA66C4}" type="pres">
      <dgm:prSet presAssocID="{34B1BC7D-2154-4CED-BAB1-CD1030FFF21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8A60A-E9DE-47B0-BE00-F7497B7E4BF7}" type="pres">
      <dgm:prSet presAssocID="{5019CC58-D109-4EFD-88BB-D58EB6B34072}" presName="spacing" presStyleCnt="0"/>
      <dgm:spPr/>
    </dgm:pt>
    <dgm:pt modelId="{71B5B977-D690-4BC2-B0E9-20019240D1B1}" type="pres">
      <dgm:prSet presAssocID="{12A02623-3657-4FD0-9BA2-7889A06E3860}" presName="composite" presStyleCnt="0"/>
      <dgm:spPr/>
    </dgm:pt>
    <dgm:pt modelId="{DC3583F1-D644-467D-A6E6-F129A60AA3C0}" type="pres">
      <dgm:prSet presAssocID="{12A02623-3657-4FD0-9BA2-7889A06E3860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DCF77966-5526-4AED-98A1-357E8FFA6AE3}" type="pres">
      <dgm:prSet presAssocID="{12A02623-3657-4FD0-9BA2-7889A06E3860}" presName="txShp" presStyleLbl="node1" presStyleIdx="3" presStyleCnt="4" custScaleY="98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05E758-3642-4FA4-AAFE-37977277CDC1}" srcId="{16602CD6-9A27-4394-BD90-F0C66E33D95F}" destId="{8EFC4682-0A64-48D7-BD31-597C9E8AC763}" srcOrd="1" destOrd="0" parTransId="{CCFCBBE0-5CF5-41D5-B4CA-B50D5A2A20E4}" sibTransId="{3DF14CAC-E10E-4134-A54E-E4D6A5008F6F}"/>
    <dgm:cxn modelId="{A59B191B-8E27-4CA8-8DAD-7CCC1DB9CF2F}" type="presOf" srcId="{34B1BC7D-2154-4CED-BAB1-CD1030FFF215}" destId="{EC2725CF-9D91-4E59-8370-DEDC6DFA66C4}" srcOrd="0" destOrd="0" presId="urn:microsoft.com/office/officeart/2005/8/layout/vList3"/>
    <dgm:cxn modelId="{834B0D65-DC3E-4AE5-AC86-063E8879464F}" type="presOf" srcId="{F4AC2D5A-1CB1-4799-B80B-7FB1BBDD5471}" destId="{571FE497-3CFE-46EF-99CF-ED85C9C1D663}" srcOrd="0" destOrd="0" presId="urn:microsoft.com/office/officeart/2005/8/layout/vList3"/>
    <dgm:cxn modelId="{38F880D0-A36E-4376-B8B4-443C5609040D}" srcId="{16602CD6-9A27-4394-BD90-F0C66E33D95F}" destId="{F4AC2D5A-1CB1-4799-B80B-7FB1BBDD5471}" srcOrd="0" destOrd="0" parTransId="{1E275F50-DA8D-45C3-9F2A-F3258E44E6D0}" sibTransId="{3BF026F8-312B-45AD-870B-504A524FF8D6}"/>
    <dgm:cxn modelId="{CD1DBD22-AFDB-4A65-8C1C-E9C8925F0BDF}" srcId="{16602CD6-9A27-4394-BD90-F0C66E33D95F}" destId="{12A02623-3657-4FD0-9BA2-7889A06E3860}" srcOrd="3" destOrd="0" parTransId="{712F0D8B-B97C-4771-B0FE-0B89BBCC1D9D}" sibTransId="{6E5B2EA3-4DB5-4FCE-A9EB-8883DE5BF1EA}"/>
    <dgm:cxn modelId="{E5C3EC86-F90F-4637-94F1-89D7A9E2D1BC}" type="presOf" srcId="{8EFC4682-0A64-48D7-BD31-597C9E8AC763}" destId="{51ADF981-C3C1-4709-8AB6-8088294450B0}" srcOrd="0" destOrd="0" presId="urn:microsoft.com/office/officeart/2005/8/layout/vList3"/>
    <dgm:cxn modelId="{AB9ED521-7146-467D-A847-587312469155}" srcId="{16602CD6-9A27-4394-BD90-F0C66E33D95F}" destId="{34B1BC7D-2154-4CED-BAB1-CD1030FFF215}" srcOrd="2" destOrd="0" parTransId="{6A82E8BD-CA34-4201-814A-9820FFFAAEA0}" sibTransId="{5019CC58-D109-4EFD-88BB-D58EB6B34072}"/>
    <dgm:cxn modelId="{7A00F09C-4B09-4BEF-8044-B73329917B13}" type="presOf" srcId="{16602CD6-9A27-4394-BD90-F0C66E33D95F}" destId="{A9F37D3B-A0A4-4218-B6C0-B36CA776B35C}" srcOrd="0" destOrd="0" presId="urn:microsoft.com/office/officeart/2005/8/layout/vList3"/>
    <dgm:cxn modelId="{69A9D23B-5CA4-4E14-83F0-6B86AAD7C217}" type="presOf" srcId="{12A02623-3657-4FD0-9BA2-7889A06E3860}" destId="{DCF77966-5526-4AED-98A1-357E8FFA6AE3}" srcOrd="0" destOrd="0" presId="urn:microsoft.com/office/officeart/2005/8/layout/vList3"/>
    <dgm:cxn modelId="{E4A00C3A-00D6-4D82-9896-CD64709204B5}" type="presParOf" srcId="{A9F37D3B-A0A4-4218-B6C0-B36CA776B35C}" destId="{FD626CB3-1550-4EBE-A10D-26C968A547E3}" srcOrd="0" destOrd="0" presId="urn:microsoft.com/office/officeart/2005/8/layout/vList3"/>
    <dgm:cxn modelId="{CADED9EE-BCEF-4AB2-AAEC-4BBA99DA79EA}" type="presParOf" srcId="{FD626CB3-1550-4EBE-A10D-26C968A547E3}" destId="{C2B4D1B7-C5A0-45BB-A14C-95E36EB3B0FB}" srcOrd="0" destOrd="0" presId="urn:microsoft.com/office/officeart/2005/8/layout/vList3"/>
    <dgm:cxn modelId="{FF99B656-CA12-499A-9C02-DD0853B15CB7}" type="presParOf" srcId="{FD626CB3-1550-4EBE-A10D-26C968A547E3}" destId="{571FE497-3CFE-46EF-99CF-ED85C9C1D663}" srcOrd="1" destOrd="0" presId="urn:microsoft.com/office/officeart/2005/8/layout/vList3"/>
    <dgm:cxn modelId="{C90EA19C-A6DA-45AC-993D-502320F8F1E6}" type="presParOf" srcId="{A9F37D3B-A0A4-4218-B6C0-B36CA776B35C}" destId="{9F274C22-DF0F-4652-80D4-36BFEDC7C7D7}" srcOrd="1" destOrd="0" presId="urn:microsoft.com/office/officeart/2005/8/layout/vList3"/>
    <dgm:cxn modelId="{C10A651E-8B90-4E73-8C7A-BEFEF29C64E8}" type="presParOf" srcId="{A9F37D3B-A0A4-4218-B6C0-B36CA776B35C}" destId="{0CB0BF02-9DB3-4DD5-B348-85B94C34DD5E}" srcOrd="2" destOrd="0" presId="urn:microsoft.com/office/officeart/2005/8/layout/vList3"/>
    <dgm:cxn modelId="{79E13314-29E2-4ABC-98C9-A44AB2918322}" type="presParOf" srcId="{0CB0BF02-9DB3-4DD5-B348-85B94C34DD5E}" destId="{440A6F32-CDDE-41D9-9B07-CFF3463E182C}" srcOrd="0" destOrd="0" presId="urn:microsoft.com/office/officeart/2005/8/layout/vList3"/>
    <dgm:cxn modelId="{184FC9CF-24CB-4E20-BB1E-3D0B5D759E14}" type="presParOf" srcId="{0CB0BF02-9DB3-4DD5-B348-85B94C34DD5E}" destId="{51ADF981-C3C1-4709-8AB6-8088294450B0}" srcOrd="1" destOrd="0" presId="urn:microsoft.com/office/officeart/2005/8/layout/vList3"/>
    <dgm:cxn modelId="{65C6EAF2-00B3-42CA-A210-7B1665B89D7F}" type="presParOf" srcId="{A9F37D3B-A0A4-4218-B6C0-B36CA776B35C}" destId="{F50BE83C-E399-4C5D-A4DF-C4401FDBD486}" srcOrd="3" destOrd="0" presId="urn:microsoft.com/office/officeart/2005/8/layout/vList3"/>
    <dgm:cxn modelId="{289E77E4-CB09-4219-AAF1-FEAE4F0CC0F9}" type="presParOf" srcId="{A9F37D3B-A0A4-4218-B6C0-B36CA776B35C}" destId="{FF1541CB-2463-483E-AB09-F2C6C63879EE}" srcOrd="4" destOrd="0" presId="urn:microsoft.com/office/officeart/2005/8/layout/vList3"/>
    <dgm:cxn modelId="{AB4A978D-208D-4677-B6B8-5C8552620B7A}" type="presParOf" srcId="{FF1541CB-2463-483E-AB09-F2C6C63879EE}" destId="{DEF38516-4CD2-4C5A-87FD-F7A9AF94DFB9}" srcOrd="0" destOrd="0" presId="urn:microsoft.com/office/officeart/2005/8/layout/vList3"/>
    <dgm:cxn modelId="{2EAC3266-2667-4EA5-99A1-CBC7B61AFBE3}" type="presParOf" srcId="{FF1541CB-2463-483E-AB09-F2C6C63879EE}" destId="{EC2725CF-9D91-4E59-8370-DEDC6DFA66C4}" srcOrd="1" destOrd="0" presId="urn:microsoft.com/office/officeart/2005/8/layout/vList3"/>
    <dgm:cxn modelId="{73A4ED25-7E6B-4055-90D1-0882B5D39428}" type="presParOf" srcId="{A9F37D3B-A0A4-4218-B6C0-B36CA776B35C}" destId="{7E28A60A-E9DE-47B0-BE00-F7497B7E4BF7}" srcOrd="5" destOrd="0" presId="urn:microsoft.com/office/officeart/2005/8/layout/vList3"/>
    <dgm:cxn modelId="{0ACB9BE0-526D-49AD-8322-6995293C9F61}" type="presParOf" srcId="{A9F37D3B-A0A4-4218-B6C0-B36CA776B35C}" destId="{71B5B977-D690-4BC2-B0E9-20019240D1B1}" srcOrd="6" destOrd="0" presId="urn:microsoft.com/office/officeart/2005/8/layout/vList3"/>
    <dgm:cxn modelId="{6BD27154-F55D-442C-8EAB-0D37B5B99930}" type="presParOf" srcId="{71B5B977-D690-4BC2-B0E9-20019240D1B1}" destId="{DC3583F1-D644-467D-A6E6-F129A60AA3C0}" srcOrd="0" destOrd="0" presId="urn:microsoft.com/office/officeart/2005/8/layout/vList3"/>
    <dgm:cxn modelId="{7C1B7E93-00A5-4431-A586-2E353B9E9CF7}" type="presParOf" srcId="{71B5B977-D690-4BC2-B0E9-20019240D1B1}" destId="{DCF77966-5526-4AED-98A1-357E8FFA6AE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FC7A81-08C5-47B8-8B4D-0A574FB8DFF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C5FAC9-CDF9-4BF6-A6BD-73F76B4D72F2}">
      <dgm:prSet phldrT="[Text]"/>
      <dgm:spPr>
        <a:ln>
          <a:solidFill>
            <a:srgbClr val="00B0F0"/>
          </a:solidFill>
        </a:ln>
      </dgm:spPr>
      <dgm:t>
        <a:bodyPr/>
        <a:lstStyle/>
        <a:p>
          <a:r>
            <a:rPr lang="en-US" dirty="0" smtClean="0"/>
            <a:t>8,655 students enrolled for fall term </a:t>
          </a:r>
          <a:endParaRPr lang="en-US" dirty="0"/>
        </a:p>
      </dgm:t>
    </dgm:pt>
    <dgm:pt modelId="{5FF377D4-2966-4490-A5B4-7910798ECB23}" type="parTrans" cxnId="{963965E9-8426-493F-8FAA-D579DA6CA1FE}">
      <dgm:prSet/>
      <dgm:spPr/>
      <dgm:t>
        <a:bodyPr/>
        <a:lstStyle/>
        <a:p>
          <a:endParaRPr lang="en-US"/>
        </a:p>
      </dgm:t>
    </dgm:pt>
    <dgm:pt modelId="{48C03A83-B2F9-4CAA-A687-B3E3C3A2F10A}" type="sibTrans" cxnId="{963965E9-8426-493F-8FAA-D579DA6CA1FE}">
      <dgm:prSet/>
      <dgm:spPr/>
      <dgm:t>
        <a:bodyPr/>
        <a:lstStyle/>
        <a:p>
          <a:endParaRPr lang="en-US"/>
        </a:p>
      </dgm:t>
    </dgm:pt>
    <dgm:pt modelId="{4E33015E-7A66-43AE-A186-D8117061B1BA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 smtClean="0"/>
            <a:t>Transfer 3,044</a:t>
          </a:r>
        </a:p>
        <a:p>
          <a:r>
            <a:rPr lang="en-US" dirty="0" smtClean="0"/>
            <a:t>(AAOT ASOT) </a:t>
          </a:r>
          <a:endParaRPr lang="en-US" dirty="0"/>
        </a:p>
      </dgm:t>
    </dgm:pt>
    <dgm:pt modelId="{B575D6B2-AD4D-4A2B-829B-E5B7B9FC6216}" type="parTrans" cxnId="{896AD1F1-6814-486E-8D32-D0BB60185E55}">
      <dgm:prSet/>
      <dgm:spPr/>
      <dgm:t>
        <a:bodyPr/>
        <a:lstStyle/>
        <a:p>
          <a:endParaRPr lang="en-US"/>
        </a:p>
      </dgm:t>
    </dgm:pt>
    <dgm:pt modelId="{147AB756-06EE-407D-9A25-AA1E49D862C7}" type="sibTrans" cxnId="{896AD1F1-6814-486E-8D32-D0BB60185E55}">
      <dgm:prSet/>
      <dgm:spPr/>
      <dgm:t>
        <a:bodyPr/>
        <a:lstStyle/>
        <a:p>
          <a:endParaRPr lang="en-US"/>
        </a:p>
      </dgm:t>
    </dgm:pt>
    <dgm:pt modelId="{2DCC84DB-4111-4C0A-95AB-55539AC650C1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 smtClean="0"/>
            <a:t>Basic Skills</a:t>
          </a:r>
        </a:p>
        <a:p>
          <a:r>
            <a:rPr lang="en-US" dirty="0" smtClean="0"/>
            <a:t>784 </a:t>
          </a:r>
          <a:endParaRPr lang="en-US" dirty="0"/>
        </a:p>
      </dgm:t>
    </dgm:pt>
    <dgm:pt modelId="{B12C6FF9-A767-4180-AE41-ACEDF318A7C8}" type="parTrans" cxnId="{533945EA-A391-4AB8-B66F-4538D68AC2A1}">
      <dgm:prSet/>
      <dgm:spPr/>
      <dgm:t>
        <a:bodyPr/>
        <a:lstStyle/>
        <a:p>
          <a:endParaRPr lang="en-US"/>
        </a:p>
      </dgm:t>
    </dgm:pt>
    <dgm:pt modelId="{A4AE76BE-54DA-4188-B33A-67E7681815A6}" type="sibTrans" cxnId="{533945EA-A391-4AB8-B66F-4538D68AC2A1}">
      <dgm:prSet/>
      <dgm:spPr/>
      <dgm:t>
        <a:bodyPr/>
        <a:lstStyle/>
        <a:p>
          <a:endParaRPr lang="en-US"/>
        </a:p>
      </dgm:t>
    </dgm:pt>
    <dgm:pt modelId="{B4A2ED31-FCAA-4B36-8F6D-A7165310AA1F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 smtClean="0"/>
            <a:t>THOW 1,114</a:t>
          </a:r>
          <a:endParaRPr lang="en-US" dirty="0"/>
        </a:p>
      </dgm:t>
    </dgm:pt>
    <dgm:pt modelId="{1928274A-0509-4BF9-B077-B6C176AEC57C}" type="parTrans" cxnId="{15341A98-9017-4201-A998-1458221781AE}">
      <dgm:prSet/>
      <dgm:spPr/>
      <dgm:t>
        <a:bodyPr/>
        <a:lstStyle/>
        <a:p>
          <a:endParaRPr lang="en-US"/>
        </a:p>
      </dgm:t>
    </dgm:pt>
    <dgm:pt modelId="{CB4A26D3-7AB7-4454-9F67-219108B57B24}" type="sibTrans" cxnId="{15341A98-9017-4201-A998-1458221781AE}">
      <dgm:prSet/>
      <dgm:spPr/>
      <dgm:t>
        <a:bodyPr/>
        <a:lstStyle/>
        <a:p>
          <a:endParaRPr lang="en-US"/>
        </a:p>
      </dgm:t>
    </dgm:pt>
    <dgm:pt modelId="{A96BBC35-78AE-4EF9-8E45-A18123FF67F9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US" sz="1900" dirty="0" smtClean="0"/>
            <a:t>Served outside the cohort  model</a:t>
          </a:r>
        </a:p>
        <a:p>
          <a:r>
            <a:rPr lang="en-US" sz="1900" dirty="0" smtClean="0"/>
            <a:t>4,402</a:t>
          </a:r>
        </a:p>
        <a:p>
          <a:r>
            <a:rPr lang="en-US" sz="1400" dirty="0" smtClean="0"/>
            <a:t>(Undeclared or C-Tech) </a:t>
          </a:r>
          <a:endParaRPr lang="en-US" sz="1400" dirty="0"/>
        </a:p>
      </dgm:t>
    </dgm:pt>
    <dgm:pt modelId="{700A7E65-35E9-46C5-8BAD-350BE8F549CE}" type="parTrans" cxnId="{806D8955-5779-43AF-A660-0BDD8C427A29}">
      <dgm:prSet/>
      <dgm:spPr/>
      <dgm:t>
        <a:bodyPr/>
        <a:lstStyle/>
        <a:p>
          <a:endParaRPr lang="en-US"/>
        </a:p>
      </dgm:t>
    </dgm:pt>
    <dgm:pt modelId="{C63B419C-5748-44B0-B869-3A0B0EA67761}" type="sibTrans" cxnId="{806D8955-5779-43AF-A660-0BDD8C427A29}">
      <dgm:prSet/>
      <dgm:spPr/>
      <dgm:t>
        <a:bodyPr/>
        <a:lstStyle/>
        <a:p>
          <a:endParaRPr lang="en-US"/>
        </a:p>
      </dgm:t>
    </dgm:pt>
    <dgm:pt modelId="{0EDCB175-5088-42C6-94FE-D29022B91788}" type="pres">
      <dgm:prSet presAssocID="{CDFC7A81-08C5-47B8-8B4D-0A574FB8DFF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3D2992-7E0E-41F2-A410-DB94B203C2D3}" type="pres">
      <dgm:prSet presAssocID="{CDFC7A81-08C5-47B8-8B4D-0A574FB8DFF7}" presName="radial" presStyleCnt="0">
        <dgm:presLayoutVars>
          <dgm:animLvl val="ctr"/>
        </dgm:presLayoutVars>
      </dgm:prSet>
      <dgm:spPr/>
    </dgm:pt>
    <dgm:pt modelId="{784A04B7-0CC4-4C89-8647-D68DF37587E8}" type="pres">
      <dgm:prSet presAssocID="{A0C5FAC9-CDF9-4BF6-A6BD-73F76B4D72F2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67484ED2-F644-4A94-832B-34A6B8AB21AD}" type="pres">
      <dgm:prSet presAssocID="{4E33015E-7A66-43AE-A186-D8117061B1BA}" presName="node" presStyleLbl="vennNode1" presStyleIdx="1" presStyleCnt="5" custScaleX="189999" custScaleY="118858" custRadScaleRad="100031" custRadScaleInc="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3EE32-DB3E-4B1F-A297-CEED34F4AC5B}" type="pres">
      <dgm:prSet presAssocID="{2DCC84DB-4111-4C0A-95AB-55539AC650C1}" presName="node" presStyleLbl="vennNode1" presStyleIdx="2" presStyleCnt="5" custScaleX="85949" custScaleY="103827" custRadScaleRad="98211" custRadScaleInc="-23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6CDE4-499F-4D54-9A2D-E74273068A22}" type="pres">
      <dgm:prSet presAssocID="{B4A2ED31-FCAA-4B36-8F6D-A7165310AA1F}" presName="node" presStyleLbl="vennNode1" presStyleIdx="3" presStyleCnt="5" custScaleX="142944" custScaleY="88673" custRadScaleRad="99420" custRadScaleInc="-3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758C8-6E4C-489D-BD7B-9CD2195DCB79}" type="pres">
      <dgm:prSet presAssocID="{A96BBC35-78AE-4EF9-8E45-A18123FF67F9}" presName="node" presStyleLbl="vennNode1" presStyleIdx="4" presStyleCnt="5" custScaleX="244904" custScaleY="169848" custRadScaleRad="153902" custRadScaleInc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242A72-C190-467D-8CF6-4DF7ACA5C1E7}" type="presOf" srcId="{4E33015E-7A66-43AE-A186-D8117061B1BA}" destId="{67484ED2-F644-4A94-832B-34A6B8AB21AD}" srcOrd="0" destOrd="0" presId="urn:microsoft.com/office/officeart/2005/8/layout/radial3"/>
    <dgm:cxn modelId="{533945EA-A391-4AB8-B66F-4538D68AC2A1}" srcId="{A0C5FAC9-CDF9-4BF6-A6BD-73F76B4D72F2}" destId="{2DCC84DB-4111-4C0A-95AB-55539AC650C1}" srcOrd="1" destOrd="0" parTransId="{B12C6FF9-A767-4180-AE41-ACEDF318A7C8}" sibTransId="{A4AE76BE-54DA-4188-B33A-67E7681815A6}"/>
    <dgm:cxn modelId="{963965E9-8426-493F-8FAA-D579DA6CA1FE}" srcId="{CDFC7A81-08C5-47B8-8B4D-0A574FB8DFF7}" destId="{A0C5FAC9-CDF9-4BF6-A6BD-73F76B4D72F2}" srcOrd="0" destOrd="0" parTransId="{5FF377D4-2966-4490-A5B4-7910798ECB23}" sibTransId="{48C03A83-B2F9-4CAA-A687-B3E3C3A2F10A}"/>
    <dgm:cxn modelId="{C3692F28-68F3-4DD6-8812-5F0EDBCA9E83}" type="presOf" srcId="{B4A2ED31-FCAA-4B36-8F6D-A7165310AA1F}" destId="{9086CDE4-499F-4D54-9A2D-E74273068A22}" srcOrd="0" destOrd="0" presId="urn:microsoft.com/office/officeart/2005/8/layout/radial3"/>
    <dgm:cxn modelId="{15341A98-9017-4201-A998-1458221781AE}" srcId="{A0C5FAC9-CDF9-4BF6-A6BD-73F76B4D72F2}" destId="{B4A2ED31-FCAA-4B36-8F6D-A7165310AA1F}" srcOrd="2" destOrd="0" parTransId="{1928274A-0509-4BF9-B077-B6C176AEC57C}" sibTransId="{CB4A26D3-7AB7-4454-9F67-219108B57B24}"/>
    <dgm:cxn modelId="{FE054EF4-9B96-43EE-B8C0-DAEB24EFCF14}" type="presOf" srcId="{A96BBC35-78AE-4EF9-8E45-A18123FF67F9}" destId="{780758C8-6E4C-489D-BD7B-9CD2195DCB79}" srcOrd="0" destOrd="0" presId="urn:microsoft.com/office/officeart/2005/8/layout/radial3"/>
    <dgm:cxn modelId="{896AD1F1-6814-486E-8D32-D0BB60185E55}" srcId="{A0C5FAC9-CDF9-4BF6-A6BD-73F76B4D72F2}" destId="{4E33015E-7A66-43AE-A186-D8117061B1BA}" srcOrd="0" destOrd="0" parTransId="{B575D6B2-AD4D-4A2B-829B-E5B7B9FC6216}" sibTransId="{147AB756-06EE-407D-9A25-AA1E49D862C7}"/>
    <dgm:cxn modelId="{E5D22AA1-C420-4189-8203-36AEB013FE55}" type="presOf" srcId="{2DCC84DB-4111-4C0A-95AB-55539AC650C1}" destId="{B723EE32-DB3E-4B1F-A297-CEED34F4AC5B}" srcOrd="0" destOrd="0" presId="urn:microsoft.com/office/officeart/2005/8/layout/radial3"/>
    <dgm:cxn modelId="{086C39CF-86EF-4044-8D06-A78336231883}" type="presOf" srcId="{A0C5FAC9-CDF9-4BF6-A6BD-73F76B4D72F2}" destId="{784A04B7-0CC4-4C89-8647-D68DF37587E8}" srcOrd="0" destOrd="0" presId="urn:microsoft.com/office/officeart/2005/8/layout/radial3"/>
    <dgm:cxn modelId="{2215C694-C908-42E8-914C-9D1D0CECAD5A}" type="presOf" srcId="{CDFC7A81-08C5-47B8-8B4D-0A574FB8DFF7}" destId="{0EDCB175-5088-42C6-94FE-D29022B91788}" srcOrd="0" destOrd="0" presId="urn:microsoft.com/office/officeart/2005/8/layout/radial3"/>
    <dgm:cxn modelId="{806D8955-5779-43AF-A660-0BDD8C427A29}" srcId="{A0C5FAC9-CDF9-4BF6-A6BD-73F76B4D72F2}" destId="{A96BBC35-78AE-4EF9-8E45-A18123FF67F9}" srcOrd="3" destOrd="0" parTransId="{700A7E65-35E9-46C5-8BAD-350BE8F549CE}" sibTransId="{C63B419C-5748-44B0-B869-3A0B0EA67761}"/>
    <dgm:cxn modelId="{70C8A1C0-70A8-4915-B4AD-67BE83BC5CE4}" type="presParOf" srcId="{0EDCB175-5088-42C6-94FE-D29022B91788}" destId="{173D2992-7E0E-41F2-A410-DB94B203C2D3}" srcOrd="0" destOrd="0" presId="urn:microsoft.com/office/officeart/2005/8/layout/radial3"/>
    <dgm:cxn modelId="{01DC0373-3E4E-43C9-AB04-6DC1C40997A2}" type="presParOf" srcId="{173D2992-7E0E-41F2-A410-DB94B203C2D3}" destId="{784A04B7-0CC4-4C89-8647-D68DF37587E8}" srcOrd="0" destOrd="0" presId="urn:microsoft.com/office/officeart/2005/8/layout/radial3"/>
    <dgm:cxn modelId="{19D566C7-7F31-4514-A661-97CAFB16AFC7}" type="presParOf" srcId="{173D2992-7E0E-41F2-A410-DB94B203C2D3}" destId="{67484ED2-F644-4A94-832B-34A6B8AB21AD}" srcOrd="1" destOrd="0" presId="urn:microsoft.com/office/officeart/2005/8/layout/radial3"/>
    <dgm:cxn modelId="{D14D9C07-79C9-4911-AB61-BD452F3A711E}" type="presParOf" srcId="{173D2992-7E0E-41F2-A410-DB94B203C2D3}" destId="{B723EE32-DB3E-4B1F-A297-CEED34F4AC5B}" srcOrd="2" destOrd="0" presId="urn:microsoft.com/office/officeart/2005/8/layout/radial3"/>
    <dgm:cxn modelId="{E3DC7951-885D-4494-9E1C-53F809CF97C9}" type="presParOf" srcId="{173D2992-7E0E-41F2-A410-DB94B203C2D3}" destId="{9086CDE4-499F-4D54-9A2D-E74273068A22}" srcOrd="3" destOrd="0" presId="urn:microsoft.com/office/officeart/2005/8/layout/radial3"/>
    <dgm:cxn modelId="{650F31A6-51A7-4A1C-B710-256A0BB20F52}" type="presParOf" srcId="{173D2992-7E0E-41F2-A410-DB94B203C2D3}" destId="{780758C8-6E4C-489D-BD7B-9CD2195DCB7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F87653-C3F2-45F2-B7EB-C916F3B2197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58F70A-64CA-4D0A-BE6A-54372B4016CA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Student</a:t>
          </a:r>
          <a:r>
            <a:rPr lang="en-US" dirty="0" smtClean="0"/>
            <a:t> </a:t>
          </a:r>
          <a:endParaRPr lang="en-US" dirty="0"/>
        </a:p>
      </dgm:t>
    </dgm:pt>
    <dgm:pt modelId="{0CB8D162-F968-4B30-88CC-3A24ED88146D}" type="parTrans" cxnId="{F6F8DF06-00C4-44BF-8A2E-85CB2A4C0951}">
      <dgm:prSet/>
      <dgm:spPr/>
      <dgm:t>
        <a:bodyPr/>
        <a:lstStyle/>
        <a:p>
          <a:endParaRPr lang="en-US"/>
        </a:p>
      </dgm:t>
    </dgm:pt>
    <dgm:pt modelId="{66C8755B-95D9-4D0D-B860-9964E9EF5AD4}" type="sibTrans" cxnId="{F6F8DF06-00C4-44BF-8A2E-85CB2A4C0951}">
      <dgm:prSet/>
      <dgm:spPr/>
      <dgm:t>
        <a:bodyPr/>
        <a:lstStyle/>
        <a:p>
          <a:endParaRPr lang="en-US"/>
        </a:p>
      </dgm:t>
    </dgm:pt>
    <dgm:pt modelId="{46E54A93-1111-4127-ADD0-A4D9DBA69F08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1200" dirty="0" smtClean="0">
              <a:solidFill>
                <a:srgbClr val="FF0000"/>
              </a:solidFill>
            </a:rPr>
            <a:t>Peer Assistants</a:t>
          </a:r>
          <a:r>
            <a:rPr lang="en-US" sz="1200" dirty="0" smtClean="0"/>
            <a:t> </a:t>
          </a:r>
          <a:endParaRPr lang="en-US" sz="1200" dirty="0"/>
        </a:p>
      </dgm:t>
    </dgm:pt>
    <dgm:pt modelId="{EDE0FFE0-7139-449A-AA78-EE4F223B2245}" type="parTrans" cxnId="{76BED3C4-49EF-4634-B40C-94D4452F33BB}">
      <dgm:prSet/>
      <dgm:spPr/>
      <dgm:t>
        <a:bodyPr/>
        <a:lstStyle/>
        <a:p>
          <a:endParaRPr lang="en-US"/>
        </a:p>
      </dgm:t>
    </dgm:pt>
    <dgm:pt modelId="{BBD3D800-A949-4751-80F4-3DCCC5D63004}" type="sibTrans" cxnId="{76BED3C4-49EF-4634-B40C-94D4452F33BB}">
      <dgm:prSet/>
      <dgm:spPr/>
      <dgm:t>
        <a:bodyPr/>
        <a:lstStyle/>
        <a:p>
          <a:endParaRPr lang="en-US"/>
        </a:p>
      </dgm:t>
    </dgm:pt>
    <dgm:pt modelId="{DCBD90FC-DB93-4730-BA7B-D631D4D1FC94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1200" dirty="0" smtClean="0">
              <a:solidFill>
                <a:srgbClr val="FF0000"/>
              </a:solidFill>
            </a:rPr>
            <a:t>Counseling</a:t>
          </a:r>
          <a:r>
            <a:rPr lang="en-US" sz="1200" dirty="0" smtClean="0"/>
            <a:t> </a:t>
          </a:r>
          <a:endParaRPr lang="en-US" sz="1200" dirty="0"/>
        </a:p>
      </dgm:t>
    </dgm:pt>
    <dgm:pt modelId="{1EA988D5-BDA9-441B-96C1-D505B043FE56}" type="parTrans" cxnId="{409402DD-90E9-456C-B6AF-255A9982474B}">
      <dgm:prSet/>
      <dgm:spPr/>
      <dgm:t>
        <a:bodyPr/>
        <a:lstStyle/>
        <a:p>
          <a:endParaRPr lang="en-US"/>
        </a:p>
      </dgm:t>
    </dgm:pt>
    <dgm:pt modelId="{A30E22CD-3C83-4862-8C4A-17D110CC1395}" type="sibTrans" cxnId="{409402DD-90E9-456C-B6AF-255A9982474B}">
      <dgm:prSet/>
      <dgm:spPr/>
      <dgm:t>
        <a:bodyPr/>
        <a:lstStyle/>
        <a:p>
          <a:endParaRPr lang="en-US"/>
        </a:p>
      </dgm:t>
    </dgm:pt>
    <dgm:pt modelId="{38DE61C6-8756-45F4-8E90-868BF7767672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1200" dirty="0" smtClean="0">
              <a:solidFill>
                <a:srgbClr val="FF0000"/>
              </a:solidFill>
            </a:rPr>
            <a:t>Instruction </a:t>
          </a:r>
          <a:endParaRPr lang="en-US" sz="1200" dirty="0">
            <a:solidFill>
              <a:srgbClr val="FF0000"/>
            </a:solidFill>
          </a:endParaRPr>
        </a:p>
      </dgm:t>
    </dgm:pt>
    <dgm:pt modelId="{6CE75DD9-51DF-4449-8624-0D32FDFB2EF2}" type="parTrans" cxnId="{D139D98A-337E-46E7-AB54-FE9FAD5D5AF5}">
      <dgm:prSet/>
      <dgm:spPr/>
      <dgm:t>
        <a:bodyPr/>
        <a:lstStyle/>
        <a:p>
          <a:endParaRPr lang="en-US"/>
        </a:p>
      </dgm:t>
    </dgm:pt>
    <dgm:pt modelId="{262C00D1-F2EC-43A0-AAF8-357D7F4059A9}" type="sibTrans" cxnId="{D139D98A-337E-46E7-AB54-FE9FAD5D5AF5}">
      <dgm:prSet/>
      <dgm:spPr/>
      <dgm:t>
        <a:bodyPr/>
        <a:lstStyle/>
        <a:p>
          <a:endParaRPr lang="en-US"/>
        </a:p>
      </dgm:t>
    </dgm:pt>
    <dgm:pt modelId="{CF37FD10-C831-40DA-BB86-8936E6053D2B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1200" dirty="0" smtClean="0">
              <a:solidFill>
                <a:srgbClr val="FF0000"/>
              </a:solidFill>
            </a:rPr>
            <a:t>Advising</a:t>
          </a:r>
          <a:r>
            <a:rPr lang="en-US" sz="1200" dirty="0" smtClean="0"/>
            <a:t> </a:t>
          </a:r>
          <a:endParaRPr lang="en-US" sz="1200" dirty="0"/>
        </a:p>
      </dgm:t>
    </dgm:pt>
    <dgm:pt modelId="{7F5EB705-0C1D-4E49-946B-2609BC0FF486}" type="sibTrans" cxnId="{DC3ADB7A-2853-4970-B51D-F538FE28C677}">
      <dgm:prSet/>
      <dgm:spPr/>
      <dgm:t>
        <a:bodyPr/>
        <a:lstStyle/>
        <a:p>
          <a:endParaRPr lang="en-US"/>
        </a:p>
      </dgm:t>
    </dgm:pt>
    <dgm:pt modelId="{B6556B2C-FE95-4AC9-AC97-60253BFAE9C8}" type="parTrans" cxnId="{DC3ADB7A-2853-4970-B51D-F538FE28C677}">
      <dgm:prSet/>
      <dgm:spPr/>
      <dgm:t>
        <a:bodyPr/>
        <a:lstStyle/>
        <a:p>
          <a:endParaRPr lang="en-US"/>
        </a:p>
      </dgm:t>
    </dgm:pt>
    <dgm:pt modelId="{5993AE7C-9E4B-47EE-91FD-C12E2D223F76}" type="pres">
      <dgm:prSet presAssocID="{DEF87653-C3F2-45F2-B7EB-C916F3B2197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813A4-018B-40A0-8A90-EA3A8A2F4B59}" type="pres">
      <dgm:prSet presAssocID="{8A58F70A-64CA-4D0A-BE6A-54372B4016CA}" presName="centerShape" presStyleLbl="node0" presStyleIdx="0" presStyleCnt="1"/>
      <dgm:spPr/>
      <dgm:t>
        <a:bodyPr/>
        <a:lstStyle/>
        <a:p>
          <a:endParaRPr lang="en-US"/>
        </a:p>
      </dgm:t>
    </dgm:pt>
    <dgm:pt modelId="{FFA521CF-A9E8-47A0-AEFB-0475F204D61C}" type="pres">
      <dgm:prSet presAssocID="{CF37FD10-C831-40DA-BB86-8936E6053D2B}" presName="node" presStyleLbl="node1" presStyleIdx="0" presStyleCnt="4" custScaleX="120958" custScaleY="113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D4BE8-3222-46C0-A998-2F95803A47BA}" type="pres">
      <dgm:prSet presAssocID="{CF37FD10-C831-40DA-BB86-8936E6053D2B}" presName="dummy" presStyleCnt="0"/>
      <dgm:spPr/>
    </dgm:pt>
    <dgm:pt modelId="{F4C4D0A5-5FC0-4BB7-8A19-810BB2B6FAE9}" type="pres">
      <dgm:prSet presAssocID="{7F5EB705-0C1D-4E49-946B-2609BC0FF48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31136340-D055-43F6-9428-7F1A87B29E09}" type="pres">
      <dgm:prSet presAssocID="{46E54A93-1111-4127-ADD0-A4D9DBA69F08}" presName="node" presStyleLbl="node1" presStyleIdx="1" presStyleCnt="4" custScaleX="116462" custScaleY="106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5F748-1D6C-425A-94A9-90CA01E2B412}" type="pres">
      <dgm:prSet presAssocID="{46E54A93-1111-4127-ADD0-A4D9DBA69F08}" presName="dummy" presStyleCnt="0"/>
      <dgm:spPr/>
    </dgm:pt>
    <dgm:pt modelId="{DAF7C5C7-206C-4FB2-BCEC-F04D0DFA5817}" type="pres">
      <dgm:prSet presAssocID="{BBD3D800-A949-4751-80F4-3DCCC5D6300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AA32AB7-1C3A-48D7-B20A-BB8D114F6549}" type="pres">
      <dgm:prSet presAssocID="{DCBD90FC-DB93-4730-BA7B-D631D4D1FC94}" presName="node" presStyleLbl="node1" presStyleIdx="2" presStyleCnt="4" custScaleX="136415" custScaleY="124233" custRadScaleRad="101332" custRadScaleInc="-3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DFAE8-00CB-4E9F-89F9-FE4456B06D03}" type="pres">
      <dgm:prSet presAssocID="{DCBD90FC-DB93-4730-BA7B-D631D4D1FC94}" presName="dummy" presStyleCnt="0"/>
      <dgm:spPr/>
    </dgm:pt>
    <dgm:pt modelId="{9682AAF2-6395-428B-9B45-E2D68F8DA908}" type="pres">
      <dgm:prSet presAssocID="{A30E22CD-3C83-4862-8C4A-17D110CC139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57D87B4-EF05-4918-80B4-FAD6AD867207}" type="pres">
      <dgm:prSet presAssocID="{38DE61C6-8756-45F4-8E90-868BF7767672}" presName="node" presStyleLbl="node1" presStyleIdx="3" presStyleCnt="4" custScaleX="126868" custScaleY="111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7BA8C-F078-48AC-B91D-FEB629EA2380}" type="pres">
      <dgm:prSet presAssocID="{38DE61C6-8756-45F4-8E90-868BF7767672}" presName="dummy" presStyleCnt="0"/>
      <dgm:spPr/>
    </dgm:pt>
    <dgm:pt modelId="{05EAE374-4D39-4DB5-AD2F-33F7B7EF3B58}" type="pres">
      <dgm:prSet presAssocID="{262C00D1-F2EC-43A0-AAF8-357D7F4059A9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12272E3-9936-4D9F-9339-2DF1CD31D6B8}" type="presOf" srcId="{7F5EB705-0C1D-4E49-946B-2609BC0FF486}" destId="{F4C4D0A5-5FC0-4BB7-8A19-810BB2B6FAE9}" srcOrd="0" destOrd="0" presId="urn:microsoft.com/office/officeart/2005/8/layout/radial6"/>
    <dgm:cxn modelId="{4E1CCB89-CE3F-4157-9DE2-F15EEDB6498B}" type="presOf" srcId="{46E54A93-1111-4127-ADD0-A4D9DBA69F08}" destId="{31136340-D055-43F6-9428-7F1A87B29E09}" srcOrd="0" destOrd="0" presId="urn:microsoft.com/office/officeart/2005/8/layout/radial6"/>
    <dgm:cxn modelId="{D139D98A-337E-46E7-AB54-FE9FAD5D5AF5}" srcId="{8A58F70A-64CA-4D0A-BE6A-54372B4016CA}" destId="{38DE61C6-8756-45F4-8E90-868BF7767672}" srcOrd="3" destOrd="0" parTransId="{6CE75DD9-51DF-4449-8624-0D32FDFB2EF2}" sibTransId="{262C00D1-F2EC-43A0-AAF8-357D7F4059A9}"/>
    <dgm:cxn modelId="{DDCE858F-66FE-4B4B-9AB4-CE2DC98D7F19}" type="presOf" srcId="{38DE61C6-8756-45F4-8E90-868BF7767672}" destId="{757D87B4-EF05-4918-80B4-FAD6AD867207}" srcOrd="0" destOrd="0" presId="urn:microsoft.com/office/officeart/2005/8/layout/radial6"/>
    <dgm:cxn modelId="{503A048A-D08E-496A-A513-AF1360FEDEC4}" type="presOf" srcId="{8A58F70A-64CA-4D0A-BE6A-54372B4016CA}" destId="{5F8813A4-018B-40A0-8A90-EA3A8A2F4B59}" srcOrd="0" destOrd="0" presId="urn:microsoft.com/office/officeart/2005/8/layout/radial6"/>
    <dgm:cxn modelId="{76BED3C4-49EF-4634-B40C-94D4452F33BB}" srcId="{8A58F70A-64CA-4D0A-BE6A-54372B4016CA}" destId="{46E54A93-1111-4127-ADD0-A4D9DBA69F08}" srcOrd="1" destOrd="0" parTransId="{EDE0FFE0-7139-449A-AA78-EE4F223B2245}" sibTransId="{BBD3D800-A949-4751-80F4-3DCCC5D63004}"/>
    <dgm:cxn modelId="{F60887F8-C365-4FB4-B376-11BCBE79D2D9}" type="presOf" srcId="{BBD3D800-A949-4751-80F4-3DCCC5D63004}" destId="{DAF7C5C7-206C-4FB2-BCEC-F04D0DFA5817}" srcOrd="0" destOrd="0" presId="urn:microsoft.com/office/officeart/2005/8/layout/radial6"/>
    <dgm:cxn modelId="{89350DD2-840D-4A7E-BC03-8727603051CC}" type="presOf" srcId="{262C00D1-F2EC-43A0-AAF8-357D7F4059A9}" destId="{05EAE374-4D39-4DB5-AD2F-33F7B7EF3B58}" srcOrd="0" destOrd="0" presId="urn:microsoft.com/office/officeart/2005/8/layout/radial6"/>
    <dgm:cxn modelId="{50C265B5-71E5-41EE-A928-5FC6914BF068}" type="presOf" srcId="{A30E22CD-3C83-4862-8C4A-17D110CC1395}" destId="{9682AAF2-6395-428B-9B45-E2D68F8DA908}" srcOrd="0" destOrd="0" presId="urn:microsoft.com/office/officeart/2005/8/layout/radial6"/>
    <dgm:cxn modelId="{F6F8DF06-00C4-44BF-8A2E-85CB2A4C0951}" srcId="{DEF87653-C3F2-45F2-B7EB-C916F3B21979}" destId="{8A58F70A-64CA-4D0A-BE6A-54372B4016CA}" srcOrd="0" destOrd="0" parTransId="{0CB8D162-F968-4B30-88CC-3A24ED88146D}" sibTransId="{66C8755B-95D9-4D0D-B860-9964E9EF5AD4}"/>
    <dgm:cxn modelId="{FB7701B6-2E83-478A-9F62-AEEC10BF55E9}" type="presOf" srcId="{DEF87653-C3F2-45F2-B7EB-C916F3B21979}" destId="{5993AE7C-9E4B-47EE-91FD-C12E2D223F76}" srcOrd="0" destOrd="0" presId="urn:microsoft.com/office/officeart/2005/8/layout/radial6"/>
    <dgm:cxn modelId="{409402DD-90E9-456C-B6AF-255A9982474B}" srcId="{8A58F70A-64CA-4D0A-BE6A-54372B4016CA}" destId="{DCBD90FC-DB93-4730-BA7B-D631D4D1FC94}" srcOrd="2" destOrd="0" parTransId="{1EA988D5-BDA9-441B-96C1-D505B043FE56}" sibTransId="{A30E22CD-3C83-4862-8C4A-17D110CC1395}"/>
    <dgm:cxn modelId="{DC3ADB7A-2853-4970-B51D-F538FE28C677}" srcId="{8A58F70A-64CA-4D0A-BE6A-54372B4016CA}" destId="{CF37FD10-C831-40DA-BB86-8936E6053D2B}" srcOrd="0" destOrd="0" parTransId="{B6556B2C-FE95-4AC9-AC97-60253BFAE9C8}" sibTransId="{7F5EB705-0C1D-4E49-946B-2609BC0FF486}"/>
    <dgm:cxn modelId="{53CCC927-D2BF-4F7A-BA55-B669D3E5AEA9}" type="presOf" srcId="{CF37FD10-C831-40DA-BB86-8936E6053D2B}" destId="{FFA521CF-A9E8-47A0-AEFB-0475F204D61C}" srcOrd="0" destOrd="0" presId="urn:microsoft.com/office/officeart/2005/8/layout/radial6"/>
    <dgm:cxn modelId="{3D4C4EA2-AEC3-409B-A440-7466E3A41D59}" type="presOf" srcId="{DCBD90FC-DB93-4730-BA7B-D631D4D1FC94}" destId="{1AA32AB7-1C3A-48D7-B20A-BB8D114F6549}" srcOrd="0" destOrd="0" presId="urn:microsoft.com/office/officeart/2005/8/layout/radial6"/>
    <dgm:cxn modelId="{71F504B5-6ACD-48CD-8704-F365D8C04191}" type="presParOf" srcId="{5993AE7C-9E4B-47EE-91FD-C12E2D223F76}" destId="{5F8813A4-018B-40A0-8A90-EA3A8A2F4B59}" srcOrd="0" destOrd="0" presId="urn:microsoft.com/office/officeart/2005/8/layout/radial6"/>
    <dgm:cxn modelId="{FC049414-F67A-43E0-B62F-89A8058813F0}" type="presParOf" srcId="{5993AE7C-9E4B-47EE-91FD-C12E2D223F76}" destId="{FFA521CF-A9E8-47A0-AEFB-0475F204D61C}" srcOrd="1" destOrd="0" presId="urn:microsoft.com/office/officeart/2005/8/layout/radial6"/>
    <dgm:cxn modelId="{0CF483FB-B604-48BF-9D92-AFE0E5F6048C}" type="presParOf" srcId="{5993AE7C-9E4B-47EE-91FD-C12E2D223F76}" destId="{0BDD4BE8-3222-46C0-A998-2F95803A47BA}" srcOrd="2" destOrd="0" presId="urn:microsoft.com/office/officeart/2005/8/layout/radial6"/>
    <dgm:cxn modelId="{5CC0B07E-3065-436D-B433-FCD4FB131019}" type="presParOf" srcId="{5993AE7C-9E4B-47EE-91FD-C12E2D223F76}" destId="{F4C4D0A5-5FC0-4BB7-8A19-810BB2B6FAE9}" srcOrd="3" destOrd="0" presId="urn:microsoft.com/office/officeart/2005/8/layout/radial6"/>
    <dgm:cxn modelId="{413A2B77-573C-4338-B44C-D562935C3F02}" type="presParOf" srcId="{5993AE7C-9E4B-47EE-91FD-C12E2D223F76}" destId="{31136340-D055-43F6-9428-7F1A87B29E09}" srcOrd="4" destOrd="0" presId="urn:microsoft.com/office/officeart/2005/8/layout/radial6"/>
    <dgm:cxn modelId="{928F856A-B514-40AA-92AB-232767DA39D0}" type="presParOf" srcId="{5993AE7C-9E4B-47EE-91FD-C12E2D223F76}" destId="{EB65F748-1D6C-425A-94A9-90CA01E2B412}" srcOrd="5" destOrd="0" presId="urn:microsoft.com/office/officeart/2005/8/layout/radial6"/>
    <dgm:cxn modelId="{642C3DD1-7ED1-4EEC-AE59-05EC346140F9}" type="presParOf" srcId="{5993AE7C-9E4B-47EE-91FD-C12E2D223F76}" destId="{DAF7C5C7-206C-4FB2-BCEC-F04D0DFA5817}" srcOrd="6" destOrd="0" presId="urn:microsoft.com/office/officeart/2005/8/layout/radial6"/>
    <dgm:cxn modelId="{74D2095F-8102-4879-BE7C-6B06DDBF4D30}" type="presParOf" srcId="{5993AE7C-9E4B-47EE-91FD-C12E2D223F76}" destId="{1AA32AB7-1C3A-48D7-B20A-BB8D114F6549}" srcOrd="7" destOrd="0" presId="urn:microsoft.com/office/officeart/2005/8/layout/radial6"/>
    <dgm:cxn modelId="{2D85B0BA-6CCA-49B5-942B-E6C681D7E239}" type="presParOf" srcId="{5993AE7C-9E4B-47EE-91FD-C12E2D223F76}" destId="{8C7DFAE8-00CB-4E9F-89F9-FE4456B06D03}" srcOrd="8" destOrd="0" presId="urn:microsoft.com/office/officeart/2005/8/layout/radial6"/>
    <dgm:cxn modelId="{93FB5638-1EB4-4687-BC1D-286EBB6AA611}" type="presParOf" srcId="{5993AE7C-9E4B-47EE-91FD-C12E2D223F76}" destId="{9682AAF2-6395-428B-9B45-E2D68F8DA908}" srcOrd="9" destOrd="0" presId="urn:microsoft.com/office/officeart/2005/8/layout/radial6"/>
    <dgm:cxn modelId="{8704745E-8D29-4F49-9EC9-966DC56C728C}" type="presParOf" srcId="{5993AE7C-9E4B-47EE-91FD-C12E2D223F76}" destId="{757D87B4-EF05-4918-80B4-FAD6AD867207}" srcOrd="10" destOrd="0" presId="urn:microsoft.com/office/officeart/2005/8/layout/radial6"/>
    <dgm:cxn modelId="{27EC7C33-507B-47B3-BDF0-DA74F874F860}" type="presParOf" srcId="{5993AE7C-9E4B-47EE-91FD-C12E2D223F76}" destId="{B257BA8C-F078-48AC-B91D-FEB629EA2380}" srcOrd="11" destOrd="0" presId="urn:microsoft.com/office/officeart/2005/8/layout/radial6"/>
    <dgm:cxn modelId="{3F150DD4-8399-4066-9188-171E1B29F5BE}" type="presParOf" srcId="{5993AE7C-9E4B-47EE-91FD-C12E2D223F76}" destId="{05EAE374-4D39-4DB5-AD2F-33F7B7EF3B5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BBCF50-FDC6-4B91-B379-C920D74C9F74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F2CF4B6C-9CE9-4BA3-B512-E59C4496A39D}">
      <dgm:prSet phldrT="[Text]"/>
      <dgm:spPr/>
      <dgm:t>
        <a:bodyPr/>
        <a:lstStyle/>
        <a:p>
          <a:r>
            <a:rPr lang="en-US" dirty="0" smtClean="0"/>
            <a:t>Casey Sims </a:t>
          </a:r>
        </a:p>
        <a:p>
          <a:r>
            <a:rPr lang="en-US" dirty="0" smtClean="0"/>
            <a:t>Counseling Chair </a:t>
          </a:r>
        </a:p>
        <a:p>
          <a:r>
            <a:rPr lang="en-US" dirty="0" smtClean="0"/>
            <a:t>focus on THOW</a:t>
          </a:r>
          <a:endParaRPr lang="en-US" dirty="0"/>
        </a:p>
      </dgm:t>
    </dgm:pt>
    <dgm:pt modelId="{AE0062F7-C6B2-4C07-A040-CFED0D2577EE}" type="parTrans" cxnId="{20A88237-B4E9-4DD1-BA6F-22EC72CDB9CB}">
      <dgm:prSet/>
      <dgm:spPr/>
      <dgm:t>
        <a:bodyPr/>
        <a:lstStyle/>
        <a:p>
          <a:endParaRPr lang="en-US"/>
        </a:p>
      </dgm:t>
    </dgm:pt>
    <dgm:pt modelId="{9D6A523A-8748-44A5-9CF5-67C21DCD59C1}" type="sibTrans" cxnId="{20A88237-B4E9-4DD1-BA6F-22EC72CDB9CB}">
      <dgm:prSet/>
      <dgm:spPr/>
      <dgm:t>
        <a:bodyPr/>
        <a:lstStyle/>
        <a:p>
          <a:endParaRPr lang="en-US"/>
        </a:p>
      </dgm:t>
    </dgm:pt>
    <dgm:pt modelId="{8C2C4E75-733E-46D2-9656-DF8F86B6BBE2}">
      <dgm:prSet phldrT="[Text]"/>
      <dgm:spPr/>
      <dgm:t>
        <a:bodyPr/>
        <a:lstStyle/>
        <a:p>
          <a:r>
            <a:rPr lang="en-US" dirty="0" smtClean="0"/>
            <a:t>Stephanie Schaeffer</a:t>
          </a:r>
        </a:p>
        <a:p>
          <a:r>
            <a:rPr lang="en-US" dirty="0" smtClean="0"/>
            <a:t>FTF Counseling</a:t>
          </a:r>
        </a:p>
        <a:p>
          <a:r>
            <a:rPr lang="en-US" dirty="0" smtClean="0"/>
            <a:t> focus on Arts &amp; Sciences</a:t>
          </a:r>
          <a:endParaRPr lang="en-US" dirty="0"/>
        </a:p>
      </dgm:t>
    </dgm:pt>
    <dgm:pt modelId="{36E68964-4582-4F42-ACDA-84FB85C2EDAF}" type="parTrans" cxnId="{AD26015A-2B64-4A87-BF21-0FBAD95CC3EB}">
      <dgm:prSet/>
      <dgm:spPr/>
      <dgm:t>
        <a:bodyPr/>
        <a:lstStyle/>
        <a:p>
          <a:endParaRPr lang="en-US"/>
        </a:p>
      </dgm:t>
    </dgm:pt>
    <dgm:pt modelId="{142AE889-CFE7-48FD-BB5B-7A697ACEB07B}" type="sibTrans" cxnId="{AD26015A-2B64-4A87-BF21-0FBAD95CC3EB}">
      <dgm:prSet/>
      <dgm:spPr/>
      <dgm:t>
        <a:bodyPr/>
        <a:lstStyle/>
        <a:p>
          <a:endParaRPr lang="en-US"/>
        </a:p>
      </dgm:t>
    </dgm:pt>
    <dgm:pt modelId="{F754ECF8-8028-41C1-800E-98EA1AE363AF}">
      <dgm:prSet phldrT="[Text]"/>
      <dgm:spPr/>
      <dgm:t>
        <a:bodyPr/>
        <a:lstStyle/>
        <a:p>
          <a:r>
            <a:rPr lang="en-US" dirty="0" smtClean="0"/>
            <a:t>Lupe Martinez</a:t>
          </a:r>
        </a:p>
        <a:p>
          <a:r>
            <a:rPr lang="en-US" dirty="0" smtClean="0"/>
            <a:t>FTF Counseling</a:t>
          </a:r>
        </a:p>
        <a:p>
          <a:r>
            <a:rPr lang="en-US" dirty="0" smtClean="0"/>
            <a:t>focus AFAC (ABE /Skills)</a:t>
          </a:r>
          <a:endParaRPr lang="en-US" dirty="0"/>
        </a:p>
      </dgm:t>
    </dgm:pt>
    <dgm:pt modelId="{17D90EB3-D8E4-4D42-B543-51CDA89808C3}" type="parTrans" cxnId="{B3334372-FBF1-4D8F-B3B9-E0D0B5417AE7}">
      <dgm:prSet/>
      <dgm:spPr/>
      <dgm:t>
        <a:bodyPr/>
        <a:lstStyle/>
        <a:p>
          <a:endParaRPr lang="en-US"/>
        </a:p>
      </dgm:t>
    </dgm:pt>
    <dgm:pt modelId="{F4708E6D-253B-4C2B-99CD-FEC66432649A}" type="sibTrans" cxnId="{B3334372-FBF1-4D8F-B3B9-E0D0B5417AE7}">
      <dgm:prSet/>
      <dgm:spPr/>
      <dgm:t>
        <a:bodyPr/>
        <a:lstStyle/>
        <a:p>
          <a:endParaRPr lang="en-US"/>
        </a:p>
      </dgm:t>
    </dgm:pt>
    <dgm:pt modelId="{64EEBAED-A64D-4F24-A65A-C121CFC00762}" type="pres">
      <dgm:prSet presAssocID="{54BBCF50-FDC6-4B91-B379-C920D74C9F74}" presName="linearFlow" presStyleCnt="0">
        <dgm:presLayoutVars>
          <dgm:dir/>
          <dgm:resizeHandles val="exact"/>
        </dgm:presLayoutVars>
      </dgm:prSet>
      <dgm:spPr/>
    </dgm:pt>
    <dgm:pt modelId="{E62D2CC3-C221-4D19-995B-876080CAE75E}" type="pres">
      <dgm:prSet presAssocID="{F2CF4B6C-9CE9-4BA3-B512-E59C4496A39D}" presName="composite" presStyleCnt="0"/>
      <dgm:spPr/>
    </dgm:pt>
    <dgm:pt modelId="{8755AF94-66A8-4DE3-83F7-346BE4D94906}" type="pres">
      <dgm:prSet presAssocID="{F2CF4B6C-9CE9-4BA3-B512-E59C4496A39D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8E2FEA01-45CD-4710-8667-5FBCA7E74EDF}" type="pres">
      <dgm:prSet presAssocID="{F2CF4B6C-9CE9-4BA3-B512-E59C4496A39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221FB-D7AE-4892-89F3-4DE5E7AD8AB1}" type="pres">
      <dgm:prSet presAssocID="{9D6A523A-8748-44A5-9CF5-67C21DCD59C1}" presName="spacing" presStyleCnt="0"/>
      <dgm:spPr/>
    </dgm:pt>
    <dgm:pt modelId="{6315698B-9A04-484D-911E-B21147EF8190}" type="pres">
      <dgm:prSet presAssocID="{8C2C4E75-733E-46D2-9656-DF8F86B6BBE2}" presName="composite" presStyleCnt="0"/>
      <dgm:spPr/>
    </dgm:pt>
    <dgm:pt modelId="{918CA89D-CA82-45CD-B3AD-BAFF7493361F}" type="pres">
      <dgm:prSet presAssocID="{8C2C4E75-733E-46D2-9656-DF8F86B6BBE2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8D9236DA-C71C-441F-8DF7-42C91183E8FF}" type="pres">
      <dgm:prSet presAssocID="{8C2C4E75-733E-46D2-9656-DF8F86B6BBE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4DB93-6B82-4E29-9AC7-3E5C41CCD0C8}" type="pres">
      <dgm:prSet presAssocID="{142AE889-CFE7-48FD-BB5B-7A697ACEB07B}" presName="spacing" presStyleCnt="0"/>
      <dgm:spPr/>
    </dgm:pt>
    <dgm:pt modelId="{FD78C460-4E32-4859-9B43-A7F6362406CD}" type="pres">
      <dgm:prSet presAssocID="{F754ECF8-8028-41C1-800E-98EA1AE363AF}" presName="composite" presStyleCnt="0"/>
      <dgm:spPr/>
    </dgm:pt>
    <dgm:pt modelId="{7A323892-E042-410D-8469-EE8C0B28F04A}" type="pres">
      <dgm:prSet presAssocID="{F754ECF8-8028-41C1-800E-98EA1AE363AF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E4C2BC32-DFF7-475C-AF47-59E54D38E70F}" type="pres">
      <dgm:prSet presAssocID="{F754ECF8-8028-41C1-800E-98EA1AE363A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7A75AE-941A-4500-84C4-C9EFAAAB47CD}" type="presOf" srcId="{F2CF4B6C-9CE9-4BA3-B512-E59C4496A39D}" destId="{8E2FEA01-45CD-4710-8667-5FBCA7E74EDF}" srcOrd="0" destOrd="0" presId="urn:microsoft.com/office/officeart/2005/8/layout/vList3"/>
    <dgm:cxn modelId="{B2BF1518-DD16-4AEA-BA79-7BB9B19887CB}" type="presOf" srcId="{54BBCF50-FDC6-4B91-B379-C920D74C9F74}" destId="{64EEBAED-A64D-4F24-A65A-C121CFC00762}" srcOrd="0" destOrd="0" presId="urn:microsoft.com/office/officeart/2005/8/layout/vList3"/>
    <dgm:cxn modelId="{AD26015A-2B64-4A87-BF21-0FBAD95CC3EB}" srcId="{54BBCF50-FDC6-4B91-B379-C920D74C9F74}" destId="{8C2C4E75-733E-46D2-9656-DF8F86B6BBE2}" srcOrd="1" destOrd="0" parTransId="{36E68964-4582-4F42-ACDA-84FB85C2EDAF}" sibTransId="{142AE889-CFE7-48FD-BB5B-7A697ACEB07B}"/>
    <dgm:cxn modelId="{DF2ECCED-2818-4865-9E53-8EFE7C00410A}" type="presOf" srcId="{8C2C4E75-733E-46D2-9656-DF8F86B6BBE2}" destId="{8D9236DA-C71C-441F-8DF7-42C91183E8FF}" srcOrd="0" destOrd="0" presId="urn:microsoft.com/office/officeart/2005/8/layout/vList3"/>
    <dgm:cxn modelId="{D4A49F40-3B47-4DDF-95F5-023BAFD77FF4}" type="presOf" srcId="{F754ECF8-8028-41C1-800E-98EA1AE363AF}" destId="{E4C2BC32-DFF7-475C-AF47-59E54D38E70F}" srcOrd="0" destOrd="0" presId="urn:microsoft.com/office/officeart/2005/8/layout/vList3"/>
    <dgm:cxn modelId="{20A88237-B4E9-4DD1-BA6F-22EC72CDB9CB}" srcId="{54BBCF50-FDC6-4B91-B379-C920D74C9F74}" destId="{F2CF4B6C-9CE9-4BA3-B512-E59C4496A39D}" srcOrd="0" destOrd="0" parTransId="{AE0062F7-C6B2-4C07-A040-CFED0D2577EE}" sibTransId="{9D6A523A-8748-44A5-9CF5-67C21DCD59C1}"/>
    <dgm:cxn modelId="{B3334372-FBF1-4D8F-B3B9-E0D0B5417AE7}" srcId="{54BBCF50-FDC6-4B91-B379-C920D74C9F74}" destId="{F754ECF8-8028-41C1-800E-98EA1AE363AF}" srcOrd="2" destOrd="0" parTransId="{17D90EB3-D8E4-4D42-B543-51CDA89808C3}" sibTransId="{F4708E6D-253B-4C2B-99CD-FEC66432649A}"/>
    <dgm:cxn modelId="{3B1D6CBF-DECB-4743-8F31-6DB30BA8D796}" type="presParOf" srcId="{64EEBAED-A64D-4F24-A65A-C121CFC00762}" destId="{E62D2CC3-C221-4D19-995B-876080CAE75E}" srcOrd="0" destOrd="0" presId="urn:microsoft.com/office/officeart/2005/8/layout/vList3"/>
    <dgm:cxn modelId="{A2EF68B9-2AF7-439E-BF1C-3260652569A8}" type="presParOf" srcId="{E62D2CC3-C221-4D19-995B-876080CAE75E}" destId="{8755AF94-66A8-4DE3-83F7-346BE4D94906}" srcOrd="0" destOrd="0" presId="urn:microsoft.com/office/officeart/2005/8/layout/vList3"/>
    <dgm:cxn modelId="{85548961-1B61-4B0A-8F3F-CD1CAAC65D7D}" type="presParOf" srcId="{E62D2CC3-C221-4D19-995B-876080CAE75E}" destId="{8E2FEA01-45CD-4710-8667-5FBCA7E74EDF}" srcOrd="1" destOrd="0" presId="urn:microsoft.com/office/officeart/2005/8/layout/vList3"/>
    <dgm:cxn modelId="{81886E7E-8C2F-4FDC-ADBD-04959EDF1B0B}" type="presParOf" srcId="{64EEBAED-A64D-4F24-A65A-C121CFC00762}" destId="{8BC221FB-D7AE-4892-89F3-4DE5E7AD8AB1}" srcOrd="1" destOrd="0" presId="urn:microsoft.com/office/officeart/2005/8/layout/vList3"/>
    <dgm:cxn modelId="{E0E0E6ED-5FFB-40C0-934F-27023EF809B2}" type="presParOf" srcId="{64EEBAED-A64D-4F24-A65A-C121CFC00762}" destId="{6315698B-9A04-484D-911E-B21147EF8190}" srcOrd="2" destOrd="0" presId="urn:microsoft.com/office/officeart/2005/8/layout/vList3"/>
    <dgm:cxn modelId="{72D7FB0B-1B40-4E03-A52F-341F22E77ED6}" type="presParOf" srcId="{6315698B-9A04-484D-911E-B21147EF8190}" destId="{918CA89D-CA82-45CD-B3AD-BAFF7493361F}" srcOrd="0" destOrd="0" presId="urn:microsoft.com/office/officeart/2005/8/layout/vList3"/>
    <dgm:cxn modelId="{238A4A94-8AC3-4CD7-BAEF-ED20F2E455D8}" type="presParOf" srcId="{6315698B-9A04-484D-911E-B21147EF8190}" destId="{8D9236DA-C71C-441F-8DF7-42C91183E8FF}" srcOrd="1" destOrd="0" presId="urn:microsoft.com/office/officeart/2005/8/layout/vList3"/>
    <dgm:cxn modelId="{EB5E4F86-64C7-40A1-A69A-15ACC9124033}" type="presParOf" srcId="{64EEBAED-A64D-4F24-A65A-C121CFC00762}" destId="{0B64DB93-6B82-4E29-9AC7-3E5C41CCD0C8}" srcOrd="3" destOrd="0" presId="urn:microsoft.com/office/officeart/2005/8/layout/vList3"/>
    <dgm:cxn modelId="{4B7ADCCB-F885-4F60-83A2-B5722F0B177A}" type="presParOf" srcId="{64EEBAED-A64D-4F24-A65A-C121CFC00762}" destId="{FD78C460-4E32-4859-9B43-A7F6362406CD}" srcOrd="4" destOrd="0" presId="urn:microsoft.com/office/officeart/2005/8/layout/vList3"/>
    <dgm:cxn modelId="{42692DA6-252C-402C-8801-2450CD694B9C}" type="presParOf" srcId="{FD78C460-4E32-4859-9B43-A7F6362406CD}" destId="{7A323892-E042-410D-8469-EE8C0B28F04A}" srcOrd="0" destOrd="0" presId="urn:microsoft.com/office/officeart/2005/8/layout/vList3"/>
    <dgm:cxn modelId="{A45F18AD-A988-4DDD-AE91-0E7AFD1671F8}" type="presParOf" srcId="{FD78C460-4E32-4859-9B43-A7F6362406CD}" destId="{E4C2BC32-DFF7-475C-AF47-59E54D38E70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BCC7B5-3FB0-45CC-ABE7-2BF52F7F0878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ED1282B7-4522-4B4A-A399-3CF580A0E973}">
      <dgm:prSet phldrT="[Text]"/>
      <dgm:spPr/>
      <dgm:t>
        <a:bodyPr/>
        <a:lstStyle/>
        <a:p>
          <a:r>
            <a:rPr lang="en-US" dirty="0" smtClean="0"/>
            <a:t>Ignacio</a:t>
          </a:r>
        </a:p>
        <a:p>
          <a:r>
            <a:rPr lang="en-US" dirty="0" smtClean="0"/>
            <a:t>Gonzales-Reyes</a:t>
          </a:r>
        </a:p>
        <a:p>
          <a:r>
            <a:rPr lang="en-US" dirty="0" smtClean="0"/>
            <a:t>PTF Counseling </a:t>
          </a:r>
          <a:endParaRPr lang="en-US" dirty="0"/>
        </a:p>
      </dgm:t>
    </dgm:pt>
    <dgm:pt modelId="{63A780AD-4CD1-4CB5-9CC9-B5E72ABBEF96}" type="parTrans" cxnId="{8E06D0FB-0257-4E00-AFED-4B6AAE7CDC3E}">
      <dgm:prSet/>
      <dgm:spPr/>
      <dgm:t>
        <a:bodyPr/>
        <a:lstStyle/>
        <a:p>
          <a:endParaRPr lang="en-US"/>
        </a:p>
      </dgm:t>
    </dgm:pt>
    <dgm:pt modelId="{6D4907C4-801F-426C-81B8-88E982C2E74B}" type="sibTrans" cxnId="{8E06D0FB-0257-4E00-AFED-4B6AAE7CDC3E}">
      <dgm:prSet/>
      <dgm:spPr/>
      <dgm:t>
        <a:bodyPr/>
        <a:lstStyle/>
        <a:p>
          <a:endParaRPr lang="en-US"/>
        </a:p>
      </dgm:t>
    </dgm:pt>
    <dgm:pt modelId="{A08EA382-BC29-4AE1-95C9-22B146550503}">
      <dgm:prSet phldrT="[Text]"/>
      <dgm:spPr/>
      <dgm:t>
        <a:bodyPr/>
        <a:lstStyle/>
        <a:p>
          <a:r>
            <a:rPr lang="en-US" dirty="0" smtClean="0"/>
            <a:t>Margie Gibler PTF Counseling</a:t>
          </a:r>
          <a:endParaRPr lang="en-US" dirty="0"/>
        </a:p>
      </dgm:t>
    </dgm:pt>
    <dgm:pt modelId="{E2090D25-C0A2-4B07-B9A1-BA6AF2679EAC}" type="parTrans" cxnId="{1AD0D0F2-1D3A-4D1D-9525-6E7BE2D83AAA}">
      <dgm:prSet/>
      <dgm:spPr/>
      <dgm:t>
        <a:bodyPr/>
        <a:lstStyle/>
        <a:p>
          <a:endParaRPr lang="en-US"/>
        </a:p>
      </dgm:t>
    </dgm:pt>
    <dgm:pt modelId="{64F4EC88-BDFC-479F-960F-A0D1F022DFC4}" type="sibTrans" cxnId="{1AD0D0F2-1D3A-4D1D-9525-6E7BE2D83AAA}">
      <dgm:prSet/>
      <dgm:spPr/>
      <dgm:t>
        <a:bodyPr/>
        <a:lstStyle/>
        <a:p>
          <a:endParaRPr lang="en-US"/>
        </a:p>
      </dgm:t>
    </dgm:pt>
    <dgm:pt modelId="{9EC3EEDB-ECCB-4EB8-841C-99022330E262}" type="pres">
      <dgm:prSet presAssocID="{BEBCC7B5-3FB0-45CC-ABE7-2BF52F7F0878}" presName="linearFlow" presStyleCnt="0">
        <dgm:presLayoutVars>
          <dgm:dir/>
          <dgm:resizeHandles val="exact"/>
        </dgm:presLayoutVars>
      </dgm:prSet>
      <dgm:spPr/>
    </dgm:pt>
    <dgm:pt modelId="{F14A3E88-D5B8-4BF3-9A1F-C1E849FD88F0}" type="pres">
      <dgm:prSet presAssocID="{ED1282B7-4522-4B4A-A399-3CF580A0E973}" presName="composite" presStyleCnt="0"/>
      <dgm:spPr/>
    </dgm:pt>
    <dgm:pt modelId="{F9362B4F-89F1-42BA-8D99-57B53BD5951F}" type="pres">
      <dgm:prSet presAssocID="{ED1282B7-4522-4B4A-A399-3CF580A0E973}" presName="imgShp" presStyleLbl="fgImgPlace1" presStyleIdx="0" presStyleCnt="2"/>
      <dgm:spPr/>
    </dgm:pt>
    <dgm:pt modelId="{FA63F1B9-1A9F-4B2F-8671-4F969AB01DF2}" type="pres">
      <dgm:prSet presAssocID="{ED1282B7-4522-4B4A-A399-3CF580A0E973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6487F-E206-413F-8DB7-27C486362F7B}" type="pres">
      <dgm:prSet presAssocID="{6D4907C4-801F-426C-81B8-88E982C2E74B}" presName="spacing" presStyleCnt="0"/>
      <dgm:spPr/>
    </dgm:pt>
    <dgm:pt modelId="{BEFD9E63-602F-413E-B114-82849702B6AC}" type="pres">
      <dgm:prSet presAssocID="{A08EA382-BC29-4AE1-95C9-22B146550503}" presName="composite" presStyleCnt="0"/>
      <dgm:spPr/>
    </dgm:pt>
    <dgm:pt modelId="{B2C659F3-B346-458F-B89D-9FC2917C4570}" type="pres">
      <dgm:prSet presAssocID="{A08EA382-BC29-4AE1-95C9-22B146550503}" presName="imgShp" presStyleLbl="fgImgPlace1" presStyleIdx="1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B0E56A95-791D-4D3F-9ACB-F83E07187E0C}" type="pres">
      <dgm:prSet presAssocID="{A08EA382-BC29-4AE1-95C9-22B146550503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DAACAF-6C4B-4CBC-88BB-A5C36423896C}" type="presOf" srcId="{BEBCC7B5-3FB0-45CC-ABE7-2BF52F7F0878}" destId="{9EC3EEDB-ECCB-4EB8-841C-99022330E262}" srcOrd="0" destOrd="0" presId="urn:microsoft.com/office/officeart/2005/8/layout/vList3"/>
    <dgm:cxn modelId="{6B0DFF2F-40FE-4E67-B6A2-D6F82D6B0E97}" type="presOf" srcId="{ED1282B7-4522-4B4A-A399-3CF580A0E973}" destId="{FA63F1B9-1A9F-4B2F-8671-4F969AB01DF2}" srcOrd="0" destOrd="0" presId="urn:microsoft.com/office/officeart/2005/8/layout/vList3"/>
    <dgm:cxn modelId="{1AD0D0F2-1D3A-4D1D-9525-6E7BE2D83AAA}" srcId="{BEBCC7B5-3FB0-45CC-ABE7-2BF52F7F0878}" destId="{A08EA382-BC29-4AE1-95C9-22B146550503}" srcOrd="1" destOrd="0" parTransId="{E2090D25-C0A2-4B07-B9A1-BA6AF2679EAC}" sibTransId="{64F4EC88-BDFC-479F-960F-A0D1F022DFC4}"/>
    <dgm:cxn modelId="{82C1AB5F-243F-47CB-858C-34CD4FDB6FF4}" type="presOf" srcId="{A08EA382-BC29-4AE1-95C9-22B146550503}" destId="{B0E56A95-791D-4D3F-9ACB-F83E07187E0C}" srcOrd="0" destOrd="0" presId="urn:microsoft.com/office/officeart/2005/8/layout/vList3"/>
    <dgm:cxn modelId="{8E06D0FB-0257-4E00-AFED-4B6AAE7CDC3E}" srcId="{BEBCC7B5-3FB0-45CC-ABE7-2BF52F7F0878}" destId="{ED1282B7-4522-4B4A-A399-3CF580A0E973}" srcOrd="0" destOrd="0" parTransId="{63A780AD-4CD1-4CB5-9CC9-B5E72ABBEF96}" sibTransId="{6D4907C4-801F-426C-81B8-88E982C2E74B}"/>
    <dgm:cxn modelId="{B07AC492-467D-49A9-B936-5D352B11D602}" type="presParOf" srcId="{9EC3EEDB-ECCB-4EB8-841C-99022330E262}" destId="{F14A3E88-D5B8-4BF3-9A1F-C1E849FD88F0}" srcOrd="0" destOrd="0" presId="urn:microsoft.com/office/officeart/2005/8/layout/vList3"/>
    <dgm:cxn modelId="{35532850-168B-4658-ADEC-81D3CB92C935}" type="presParOf" srcId="{F14A3E88-D5B8-4BF3-9A1F-C1E849FD88F0}" destId="{F9362B4F-89F1-42BA-8D99-57B53BD5951F}" srcOrd="0" destOrd="0" presId="urn:microsoft.com/office/officeart/2005/8/layout/vList3"/>
    <dgm:cxn modelId="{6EF6C3A3-A7DF-483C-AF0F-043B627148D7}" type="presParOf" srcId="{F14A3E88-D5B8-4BF3-9A1F-C1E849FD88F0}" destId="{FA63F1B9-1A9F-4B2F-8671-4F969AB01DF2}" srcOrd="1" destOrd="0" presId="urn:microsoft.com/office/officeart/2005/8/layout/vList3"/>
    <dgm:cxn modelId="{75A3378C-3E8F-4284-AB60-2E2B7BBECE31}" type="presParOf" srcId="{9EC3EEDB-ECCB-4EB8-841C-99022330E262}" destId="{4136487F-E206-413F-8DB7-27C486362F7B}" srcOrd="1" destOrd="0" presId="urn:microsoft.com/office/officeart/2005/8/layout/vList3"/>
    <dgm:cxn modelId="{0565C1D6-7A45-4F55-9C26-ECC266EFEDD7}" type="presParOf" srcId="{9EC3EEDB-ECCB-4EB8-841C-99022330E262}" destId="{BEFD9E63-602F-413E-B114-82849702B6AC}" srcOrd="2" destOrd="0" presId="urn:microsoft.com/office/officeart/2005/8/layout/vList3"/>
    <dgm:cxn modelId="{CA4EA039-A680-4F9E-8F8C-614A03A4EDB8}" type="presParOf" srcId="{BEFD9E63-602F-413E-B114-82849702B6AC}" destId="{B2C659F3-B346-458F-B89D-9FC2917C4570}" srcOrd="0" destOrd="0" presId="urn:microsoft.com/office/officeart/2005/8/layout/vList3"/>
    <dgm:cxn modelId="{B8F865E4-9ACC-40C3-ABF4-B583B1A357EB}" type="presParOf" srcId="{BEFD9E63-602F-413E-B114-82849702B6AC}" destId="{B0E56A95-791D-4D3F-9ACB-F83E07187E0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899AF-AB0F-42C3-98A4-55D30F994580}">
      <dsp:nvSpPr>
        <dsp:cNvPr id="0" name=""/>
        <dsp:cNvSpPr/>
      </dsp:nvSpPr>
      <dsp:spPr>
        <a:xfrm rot="10800000">
          <a:off x="873202" y="1595"/>
          <a:ext cx="2432304" cy="104221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90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FF0000"/>
              </a:solidFill>
            </a:rPr>
            <a:t>Heather Arbuckle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Lead Advisor focus on THOW</a:t>
          </a:r>
          <a:endParaRPr lang="en-US" sz="1300" kern="1200" dirty="0"/>
        </a:p>
      </dsp:txBody>
      <dsp:txXfrm rot="10800000">
        <a:off x="1133757" y="1595"/>
        <a:ext cx="2171749" cy="1042219"/>
      </dsp:txXfrm>
    </dsp:sp>
    <dsp:sp modelId="{8A76DF12-4F07-4F0E-B15D-ECB348D75991}">
      <dsp:nvSpPr>
        <dsp:cNvPr id="0" name=""/>
        <dsp:cNvSpPr/>
      </dsp:nvSpPr>
      <dsp:spPr>
        <a:xfrm>
          <a:off x="352093" y="1595"/>
          <a:ext cx="1042219" cy="104221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870B2-FD8C-456D-9979-889DCA42A715}">
      <dsp:nvSpPr>
        <dsp:cNvPr id="0" name=""/>
        <dsp:cNvSpPr/>
      </dsp:nvSpPr>
      <dsp:spPr>
        <a:xfrm rot="10800000">
          <a:off x="873202" y="1354925"/>
          <a:ext cx="2432304" cy="104221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90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FF0000"/>
              </a:solidFill>
            </a:rPr>
            <a:t>Sunny Olsen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FT Advisor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focus on Transfer</a:t>
          </a:r>
          <a:endParaRPr lang="en-US" sz="1300" kern="1200" dirty="0"/>
        </a:p>
      </dsp:txBody>
      <dsp:txXfrm rot="10800000">
        <a:off x="1133757" y="1354925"/>
        <a:ext cx="2171749" cy="1042219"/>
      </dsp:txXfrm>
    </dsp:sp>
    <dsp:sp modelId="{895A6F59-B10F-440D-A756-EDF807D0211C}">
      <dsp:nvSpPr>
        <dsp:cNvPr id="0" name=""/>
        <dsp:cNvSpPr/>
      </dsp:nvSpPr>
      <dsp:spPr>
        <a:xfrm>
          <a:off x="352093" y="1354925"/>
          <a:ext cx="1042219" cy="104221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171D9-A860-4C0F-9F26-031DEEA2EAD4}">
      <dsp:nvSpPr>
        <dsp:cNvPr id="0" name=""/>
        <dsp:cNvSpPr/>
      </dsp:nvSpPr>
      <dsp:spPr>
        <a:xfrm rot="10800000">
          <a:off x="873202" y="2708255"/>
          <a:ext cx="2432304" cy="104221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90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FF0000"/>
              </a:solidFill>
            </a:rPr>
            <a:t>Enrique Farrera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FT Advisor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focus on Vets and ESL</a:t>
          </a:r>
          <a:endParaRPr lang="en-US" sz="1300" kern="1200" dirty="0"/>
        </a:p>
      </dsp:txBody>
      <dsp:txXfrm rot="10800000">
        <a:off x="1133757" y="2708255"/>
        <a:ext cx="2171749" cy="1042219"/>
      </dsp:txXfrm>
    </dsp:sp>
    <dsp:sp modelId="{B10B05E1-3629-4A3D-9D9C-2D915DF80513}">
      <dsp:nvSpPr>
        <dsp:cNvPr id="0" name=""/>
        <dsp:cNvSpPr/>
      </dsp:nvSpPr>
      <dsp:spPr>
        <a:xfrm>
          <a:off x="352093" y="2708255"/>
          <a:ext cx="1042219" cy="104221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A2C77-81D8-4F56-991E-9A148DCBF168}">
      <dsp:nvSpPr>
        <dsp:cNvPr id="0" name=""/>
        <dsp:cNvSpPr/>
      </dsp:nvSpPr>
      <dsp:spPr>
        <a:xfrm rot="10800000">
          <a:off x="873202" y="4061585"/>
          <a:ext cx="2432304" cy="104221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90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FF0000"/>
              </a:solidFill>
            </a:rPr>
            <a:t>PJ Martineau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 FT Advisor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focus on Athletes</a:t>
          </a:r>
          <a:endParaRPr lang="en-US" sz="1300" kern="1200" dirty="0"/>
        </a:p>
      </dsp:txBody>
      <dsp:txXfrm rot="10800000">
        <a:off x="1133757" y="4061585"/>
        <a:ext cx="2171749" cy="1042219"/>
      </dsp:txXfrm>
    </dsp:sp>
    <dsp:sp modelId="{491F2913-3632-4373-8B78-006852ED643D}">
      <dsp:nvSpPr>
        <dsp:cNvPr id="0" name=""/>
        <dsp:cNvSpPr/>
      </dsp:nvSpPr>
      <dsp:spPr>
        <a:xfrm>
          <a:off x="352093" y="4061585"/>
          <a:ext cx="1042219" cy="104221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FE497-3CFE-46EF-99CF-ED85C9C1D663}">
      <dsp:nvSpPr>
        <dsp:cNvPr id="0" name=""/>
        <dsp:cNvSpPr/>
      </dsp:nvSpPr>
      <dsp:spPr>
        <a:xfrm rot="10800000">
          <a:off x="898680" y="2083"/>
          <a:ext cx="2533650" cy="10420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02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FF0000"/>
              </a:solidFill>
            </a:rPr>
            <a:t>Jodi Stapleton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PT Advisor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 focus on THOW </a:t>
          </a:r>
          <a:endParaRPr lang="en-US" sz="1300" kern="1200" dirty="0"/>
        </a:p>
      </dsp:txBody>
      <dsp:txXfrm rot="10800000">
        <a:off x="1159185" y="2083"/>
        <a:ext cx="2273145" cy="1042020"/>
      </dsp:txXfrm>
    </dsp:sp>
    <dsp:sp modelId="{C2B4D1B7-C5A0-45BB-A14C-95E36EB3B0FB}">
      <dsp:nvSpPr>
        <dsp:cNvPr id="0" name=""/>
        <dsp:cNvSpPr/>
      </dsp:nvSpPr>
      <dsp:spPr>
        <a:xfrm>
          <a:off x="377669" y="2083"/>
          <a:ext cx="1042020" cy="10420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DF981-C3C1-4709-8AB6-8088294450B0}">
      <dsp:nvSpPr>
        <dsp:cNvPr id="0" name=""/>
        <dsp:cNvSpPr/>
      </dsp:nvSpPr>
      <dsp:spPr>
        <a:xfrm rot="10800000">
          <a:off x="898680" y="1355154"/>
          <a:ext cx="2533650" cy="10420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02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FF0000"/>
              </a:solidFill>
            </a:rPr>
            <a:t>Colleen Bowers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PT Advisor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focus on Transfer</a:t>
          </a:r>
          <a:endParaRPr lang="en-US" sz="1300" kern="1200" dirty="0"/>
        </a:p>
      </dsp:txBody>
      <dsp:txXfrm rot="10800000">
        <a:off x="1159185" y="1355154"/>
        <a:ext cx="2273145" cy="1042020"/>
      </dsp:txXfrm>
    </dsp:sp>
    <dsp:sp modelId="{440A6F32-CDDE-41D9-9B07-CFF3463E182C}">
      <dsp:nvSpPr>
        <dsp:cNvPr id="0" name=""/>
        <dsp:cNvSpPr/>
      </dsp:nvSpPr>
      <dsp:spPr>
        <a:xfrm>
          <a:off x="377669" y="1355154"/>
          <a:ext cx="1042020" cy="104202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2725CF-9D91-4E59-8370-DEDC6DFA66C4}">
      <dsp:nvSpPr>
        <dsp:cNvPr id="0" name=""/>
        <dsp:cNvSpPr/>
      </dsp:nvSpPr>
      <dsp:spPr>
        <a:xfrm rot="10800000">
          <a:off x="898680" y="2708225"/>
          <a:ext cx="2533650" cy="10420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02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FF0000"/>
              </a:solidFill>
            </a:rPr>
            <a:t>Ryan Stewart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PT Advisor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Focus on ABE/Skills</a:t>
          </a:r>
          <a:endParaRPr lang="en-US" sz="1300" kern="1200" dirty="0"/>
        </a:p>
      </dsp:txBody>
      <dsp:txXfrm rot="10800000">
        <a:off x="1159185" y="2708225"/>
        <a:ext cx="2273145" cy="1042020"/>
      </dsp:txXfrm>
    </dsp:sp>
    <dsp:sp modelId="{DEF38516-4CD2-4C5A-87FD-F7A9AF94DFB9}">
      <dsp:nvSpPr>
        <dsp:cNvPr id="0" name=""/>
        <dsp:cNvSpPr/>
      </dsp:nvSpPr>
      <dsp:spPr>
        <a:xfrm>
          <a:off x="377669" y="2708225"/>
          <a:ext cx="1042020" cy="104202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77966-5526-4AED-98A1-357E8FFA6AE3}">
      <dsp:nvSpPr>
        <dsp:cNvPr id="0" name=""/>
        <dsp:cNvSpPr/>
      </dsp:nvSpPr>
      <dsp:spPr>
        <a:xfrm rot="10800000">
          <a:off x="898680" y="4067027"/>
          <a:ext cx="2533650" cy="10305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02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FF0000"/>
              </a:solidFill>
            </a:rPr>
            <a:t>Phil Reid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FT Advisor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focus Health Sciences</a:t>
          </a:r>
          <a:endParaRPr lang="en-US" sz="1300" kern="1200" dirty="0"/>
        </a:p>
      </dsp:txBody>
      <dsp:txXfrm rot="10800000">
        <a:off x="1156319" y="4067027"/>
        <a:ext cx="2276011" cy="1030557"/>
      </dsp:txXfrm>
    </dsp:sp>
    <dsp:sp modelId="{DC3583F1-D644-467D-A6E6-F129A60AA3C0}">
      <dsp:nvSpPr>
        <dsp:cNvPr id="0" name=""/>
        <dsp:cNvSpPr/>
      </dsp:nvSpPr>
      <dsp:spPr>
        <a:xfrm>
          <a:off x="377669" y="4061296"/>
          <a:ext cx="1042020" cy="104202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899AF-AB0F-42C3-98A4-55D30F994580}">
      <dsp:nvSpPr>
        <dsp:cNvPr id="0" name=""/>
        <dsp:cNvSpPr/>
      </dsp:nvSpPr>
      <dsp:spPr>
        <a:xfrm rot="10800000">
          <a:off x="708374" y="545591"/>
          <a:ext cx="1874901" cy="9444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498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0000"/>
              </a:solidFill>
            </a:rPr>
            <a:t>Heather Arbuckle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Lead Advisor focus on THOW</a:t>
          </a:r>
          <a:endParaRPr lang="en-US" sz="1200" kern="1200" dirty="0"/>
        </a:p>
      </dsp:txBody>
      <dsp:txXfrm rot="10800000">
        <a:off x="944499" y="545591"/>
        <a:ext cx="1638776" cy="944499"/>
      </dsp:txXfrm>
    </dsp:sp>
    <dsp:sp modelId="{8A76DF12-4F07-4F0E-B15D-ECB348D75991}">
      <dsp:nvSpPr>
        <dsp:cNvPr id="0" name=""/>
        <dsp:cNvSpPr/>
      </dsp:nvSpPr>
      <dsp:spPr>
        <a:xfrm>
          <a:off x="236124" y="545591"/>
          <a:ext cx="944499" cy="94449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870B2-FD8C-456D-9979-889DCA42A715}">
      <dsp:nvSpPr>
        <dsp:cNvPr id="0" name=""/>
        <dsp:cNvSpPr/>
      </dsp:nvSpPr>
      <dsp:spPr>
        <a:xfrm rot="10800000">
          <a:off x="708374" y="1772031"/>
          <a:ext cx="1874901" cy="9444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498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0000"/>
              </a:solidFill>
            </a:rPr>
            <a:t>Sunny Olsen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FT Advisor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focus on Transfer</a:t>
          </a:r>
          <a:endParaRPr lang="en-US" sz="1200" kern="1200" dirty="0"/>
        </a:p>
      </dsp:txBody>
      <dsp:txXfrm rot="10800000">
        <a:off x="944499" y="1772031"/>
        <a:ext cx="1638776" cy="944499"/>
      </dsp:txXfrm>
    </dsp:sp>
    <dsp:sp modelId="{895A6F59-B10F-440D-A756-EDF807D0211C}">
      <dsp:nvSpPr>
        <dsp:cNvPr id="0" name=""/>
        <dsp:cNvSpPr/>
      </dsp:nvSpPr>
      <dsp:spPr>
        <a:xfrm>
          <a:off x="236124" y="1772031"/>
          <a:ext cx="944499" cy="94449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171D9-A860-4C0F-9F26-031DEEA2EAD4}">
      <dsp:nvSpPr>
        <dsp:cNvPr id="0" name=""/>
        <dsp:cNvSpPr/>
      </dsp:nvSpPr>
      <dsp:spPr>
        <a:xfrm rot="10800000">
          <a:off x="708374" y="2998470"/>
          <a:ext cx="1874901" cy="9444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498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0000"/>
              </a:solidFill>
            </a:rPr>
            <a:t>Enrique Farrera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FT Advisor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focus on Vets</a:t>
          </a:r>
          <a:endParaRPr lang="en-US" sz="1200" kern="1200" dirty="0"/>
        </a:p>
      </dsp:txBody>
      <dsp:txXfrm rot="10800000">
        <a:off x="944499" y="2998470"/>
        <a:ext cx="1638776" cy="944499"/>
      </dsp:txXfrm>
    </dsp:sp>
    <dsp:sp modelId="{B10B05E1-3629-4A3D-9D9C-2D915DF80513}">
      <dsp:nvSpPr>
        <dsp:cNvPr id="0" name=""/>
        <dsp:cNvSpPr/>
      </dsp:nvSpPr>
      <dsp:spPr>
        <a:xfrm>
          <a:off x="236124" y="2998470"/>
          <a:ext cx="944499" cy="94449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A2C77-81D8-4F56-991E-9A148DCBF168}">
      <dsp:nvSpPr>
        <dsp:cNvPr id="0" name=""/>
        <dsp:cNvSpPr/>
      </dsp:nvSpPr>
      <dsp:spPr>
        <a:xfrm rot="10800000">
          <a:off x="708374" y="4224909"/>
          <a:ext cx="1874901" cy="9444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498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0000"/>
              </a:solidFill>
            </a:rPr>
            <a:t>PJ Martineau </a:t>
          </a:r>
          <a:r>
            <a:rPr lang="en-US" sz="1200" kern="1200" dirty="0" smtClean="0"/>
            <a:t>FT Advisor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focus on Athletes</a:t>
          </a:r>
          <a:endParaRPr lang="en-US" sz="1200" kern="1200" dirty="0"/>
        </a:p>
      </dsp:txBody>
      <dsp:txXfrm rot="10800000">
        <a:off x="944499" y="4224909"/>
        <a:ext cx="1638776" cy="944499"/>
      </dsp:txXfrm>
    </dsp:sp>
    <dsp:sp modelId="{491F2913-3632-4373-8B78-006852ED643D}">
      <dsp:nvSpPr>
        <dsp:cNvPr id="0" name=""/>
        <dsp:cNvSpPr/>
      </dsp:nvSpPr>
      <dsp:spPr>
        <a:xfrm>
          <a:off x="236124" y="4224909"/>
          <a:ext cx="944499" cy="94449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FEA01-45CD-4710-8667-5FBCA7E74EDF}">
      <dsp:nvSpPr>
        <dsp:cNvPr id="0" name=""/>
        <dsp:cNvSpPr/>
      </dsp:nvSpPr>
      <dsp:spPr>
        <a:xfrm rot="10800000">
          <a:off x="689004" y="304797"/>
          <a:ext cx="1824228" cy="9180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84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2060"/>
              </a:solidFill>
            </a:rPr>
            <a:t>Casey Sims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Counseling Chair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focus on THOW</a:t>
          </a:r>
          <a:endParaRPr lang="en-US" sz="1000" kern="1200" dirty="0"/>
        </a:p>
      </dsp:txBody>
      <dsp:txXfrm rot="10800000">
        <a:off x="918522" y="304797"/>
        <a:ext cx="1594710" cy="918074"/>
      </dsp:txXfrm>
    </dsp:sp>
    <dsp:sp modelId="{8755AF94-66A8-4DE3-83F7-346BE4D94906}">
      <dsp:nvSpPr>
        <dsp:cNvPr id="0" name=""/>
        <dsp:cNvSpPr/>
      </dsp:nvSpPr>
      <dsp:spPr>
        <a:xfrm>
          <a:off x="229967" y="304797"/>
          <a:ext cx="918074" cy="9180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236DA-C71C-441F-8DF7-42C91183E8FF}">
      <dsp:nvSpPr>
        <dsp:cNvPr id="0" name=""/>
        <dsp:cNvSpPr/>
      </dsp:nvSpPr>
      <dsp:spPr>
        <a:xfrm rot="10800000">
          <a:off x="689004" y="1496924"/>
          <a:ext cx="1824228" cy="9180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84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2060"/>
              </a:solidFill>
            </a:rPr>
            <a:t>Stephanie Schaeffer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FTF Counseling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focus on Transfer</a:t>
          </a:r>
          <a:endParaRPr lang="en-US" sz="1000" kern="1200" dirty="0"/>
        </a:p>
      </dsp:txBody>
      <dsp:txXfrm rot="10800000">
        <a:off x="918522" y="1496924"/>
        <a:ext cx="1594710" cy="918074"/>
      </dsp:txXfrm>
    </dsp:sp>
    <dsp:sp modelId="{918CA89D-CA82-45CD-B3AD-BAFF7493361F}">
      <dsp:nvSpPr>
        <dsp:cNvPr id="0" name=""/>
        <dsp:cNvSpPr/>
      </dsp:nvSpPr>
      <dsp:spPr>
        <a:xfrm>
          <a:off x="229967" y="1496924"/>
          <a:ext cx="918074" cy="91807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2BC32-DFF7-475C-AF47-59E54D38E70F}">
      <dsp:nvSpPr>
        <dsp:cNvPr id="0" name=""/>
        <dsp:cNvSpPr/>
      </dsp:nvSpPr>
      <dsp:spPr>
        <a:xfrm rot="10800000">
          <a:off x="689004" y="2689051"/>
          <a:ext cx="1824228" cy="9180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84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2060"/>
              </a:solidFill>
            </a:rPr>
            <a:t>Lupe Martinez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FTF Counseling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focus On ABE /Skills</a:t>
          </a:r>
          <a:endParaRPr lang="en-US" sz="1100" kern="1200" dirty="0"/>
        </a:p>
      </dsp:txBody>
      <dsp:txXfrm rot="10800000">
        <a:off x="918522" y="2689051"/>
        <a:ext cx="1594710" cy="918074"/>
      </dsp:txXfrm>
    </dsp:sp>
    <dsp:sp modelId="{7A323892-E042-410D-8469-EE8C0B28F04A}">
      <dsp:nvSpPr>
        <dsp:cNvPr id="0" name=""/>
        <dsp:cNvSpPr/>
      </dsp:nvSpPr>
      <dsp:spPr>
        <a:xfrm>
          <a:off x="229967" y="2689051"/>
          <a:ext cx="918074" cy="91807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D2A96-643A-4F29-A76F-9454DCD36FC3}">
      <dsp:nvSpPr>
        <dsp:cNvPr id="0" name=""/>
        <dsp:cNvSpPr/>
      </dsp:nvSpPr>
      <dsp:spPr>
        <a:xfrm rot="10800000">
          <a:off x="689004" y="3881177"/>
          <a:ext cx="1824228" cy="9194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84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2060"/>
              </a:solidFill>
            </a:rPr>
            <a:t>Margie Gibler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PT Counseling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focus on Health Sciences</a:t>
          </a:r>
          <a:endParaRPr lang="en-US" sz="1100" kern="1200" dirty="0"/>
        </a:p>
      </dsp:txBody>
      <dsp:txXfrm rot="10800000">
        <a:off x="918860" y="3881177"/>
        <a:ext cx="1594372" cy="919424"/>
      </dsp:txXfrm>
    </dsp:sp>
    <dsp:sp modelId="{49B42161-4B4D-496F-AA89-35C97B8EEDDF}">
      <dsp:nvSpPr>
        <dsp:cNvPr id="0" name=""/>
        <dsp:cNvSpPr/>
      </dsp:nvSpPr>
      <dsp:spPr>
        <a:xfrm>
          <a:off x="229967" y="3881852"/>
          <a:ext cx="918074" cy="91807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FE497-3CFE-46EF-99CF-ED85C9C1D663}">
      <dsp:nvSpPr>
        <dsp:cNvPr id="0" name=""/>
        <dsp:cNvSpPr/>
      </dsp:nvSpPr>
      <dsp:spPr>
        <a:xfrm rot="10800000">
          <a:off x="727519" y="178307"/>
          <a:ext cx="1925574" cy="9700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5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0000"/>
              </a:solidFill>
            </a:rPr>
            <a:t>Jodi Stapleton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PT Advisor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focus on THOW </a:t>
          </a:r>
          <a:endParaRPr lang="en-US" sz="1200" kern="1200" dirty="0"/>
        </a:p>
      </dsp:txBody>
      <dsp:txXfrm rot="10800000">
        <a:off x="970025" y="178307"/>
        <a:ext cx="1683068" cy="970026"/>
      </dsp:txXfrm>
    </dsp:sp>
    <dsp:sp modelId="{C2B4D1B7-C5A0-45BB-A14C-95E36EB3B0FB}">
      <dsp:nvSpPr>
        <dsp:cNvPr id="0" name=""/>
        <dsp:cNvSpPr/>
      </dsp:nvSpPr>
      <dsp:spPr>
        <a:xfrm>
          <a:off x="242506" y="178307"/>
          <a:ext cx="970026" cy="97002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DF981-C3C1-4709-8AB6-8088294450B0}">
      <dsp:nvSpPr>
        <dsp:cNvPr id="0" name=""/>
        <dsp:cNvSpPr/>
      </dsp:nvSpPr>
      <dsp:spPr>
        <a:xfrm rot="10800000">
          <a:off x="727519" y="1437893"/>
          <a:ext cx="1925574" cy="9700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5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0000"/>
              </a:solidFill>
            </a:rPr>
            <a:t>Colleen Bowers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PT Advisor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focus on Transfer</a:t>
          </a:r>
          <a:endParaRPr lang="en-US" sz="1200" kern="1200" dirty="0"/>
        </a:p>
      </dsp:txBody>
      <dsp:txXfrm rot="10800000">
        <a:off x="970025" y="1437893"/>
        <a:ext cx="1683068" cy="970026"/>
      </dsp:txXfrm>
    </dsp:sp>
    <dsp:sp modelId="{440A6F32-CDDE-41D9-9B07-CFF3463E182C}">
      <dsp:nvSpPr>
        <dsp:cNvPr id="0" name=""/>
        <dsp:cNvSpPr/>
      </dsp:nvSpPr>
      <dsp:spPr>
        <a:xfrm>
          <a:off x="242506" y="1437893"/>
          <a:ext cx="970026" cy="97002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2725CF-9D91-4E59-8370-DEDC6DFA66C4}">
      <dsp:nvSpPr>
        <dsp:cNvPr id="0" name=""/>
        <dsp:cNvSpPr/>
      </dsp:nvSpPr>
      <dsp:spPr>
        <a:xfrm rot="10800000">
          <a:off x="727519" y="2697479"/>
          <a:ext cx="1925574" cy="9700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5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0000"/>
              </a:solidFill>
            </a:rPr>
            <a:t>Ryan Stewart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PT Advisor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Focus on ABE/Skills</a:t>
          </a:r>
          <a:endParaRPr lang="en-US" sz="1200" kern="1200" dirty="0"/>
        </a:p>
      </dsp:txBody>
      <dsp:txXfrm rot="10800000">
        <a:off x="970025" y="2697479"/>
        <a:ext cx="1683068" cy="970026"/>
      </dsp:txXfrm>
    </dsp:sp>
    <dsp:sp modelId="{DEF38516-4CD2-4C5A-87FD-F7A9AF94DFB9}">
      <dsp:nvSpPr>
        <dsp:cNvPr id="0" name=""/>
        <dsp:cNvSpPr/>
      </dsp:nvSpPr>
      <dsp:spPr>
        <a:xfrm>
          <a:off x="242506" y="2697479"/>
          <a:ext cx="970026" cy="97002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77966-5526-4AED-98A1-357E8FFA6AE3}">
      <dsp:nvSpPr>
        <dsp:cNvPr id="0" name=""/>
        <dsp:cNvSpPr/>
      </dsp:nvSpPr>
      <dsp:spPr>
        <a:xfrm rot="10800000">
          <a:off x="727519" y="3962401"/>
          <a:ext cx="1925574" cy="9593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5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0000"/>
              </a:solidFill>
            </a:rPr>
            <a:t>Phil Reid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FT Advisor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focus Health Sciences</a:t>
          </a:r>
          <a:endParaRPr lang="en-US" sz="1200" kern="1200" dirty="0"/>
        </a:p>
      </dsp:txBody>
      <dsp:txXfrm rot="10800000">
        <a:off x="967358" y="3962401"/>
        <a:ext cx="1685735" cy="959355"/>
      </dsp:txXfrm>
    </dsp:sp>
    <dsp:sp modelId="{DC3583F1-D644-467D-A6E6-F129A60AA3C0}">
      <dsp:nvSpPr>
        <dsp:cNvPr id="0" name=""/>
        <dsp:cNvSpPr/>
      </dsp:nvSpPr>
      <dsp:spPr>
        <a:xfrm>
          <a:off x="242506" y="3957066"/>
          <a:ext cx="970026" cy="97002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A04B7-0CC4-4C89-8647-D68DF37587E8}">
      <dsp:nvSpPr>
        <dsp:cNvPr id="0" name=""/>
        <dsp:cNvSpPr/>
      </dsp:nvSpPr>
      <dsp:spPr>
        <a:xfrm>
          <a:off x="2846781" y="1181729"/>
          <a:ext cx="2691010" cy="26910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8,655 students enrolled for fall term </a:t>
          </a:r>
          <a:endParaRPr lang="en-US" sz="2600" kern="1200" dirty="0"/>
        </a:p>
      </dsp:txBody>
      <dsp:txXfrm>
        <a:off x="3240870" y="1575818"/>
        <a:ext cx="1902832" cy="1902832"/>
      </dsp:txXfrm>
    </dsp:sp>
    <dsp:sp modelId="{67484ED2-F644-4A94-832B-34A6B8AB21AD}">
      <dsp:nvSpPr>
        <dsp:cNvPr id="0" name=""/>
        <dsp:cNvSpPr/>
      </dsp:nvSpPr>
      <dsp:spPr>
        <a:xfrm>
          <a:off x="2929951" y="-24852"/>
          <a:ext cx="2556446" cy="15992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Transfer 3,044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(AAOT ASOT) </a:t>
          </a:r>
          <a:endParaRPr lang="en-US" sz="1900" kern="1200" dirty="0"/>
        </a:p>
      </dsp:txBody>
      <dsp:txXfrm>
        <a:off x="3304334" y="209351"/>
        <a:ext cx="1807680" cy="1130834"/>
      </dsp:txXfrm>
    </dsp:sp>
    <dsp:sp modelId="{B723EE32-DB3E-4B1F-A297-CEED34F4AC5B}">
      <dsp:nvSpPr>
        <dsp:cNvPr id="0" name=""/>
        <dsp:cNvSpPr/>
      </dsp:nvSpPr>
      <dsp:spPr>
        <a:xfrm>
          <a:off x="5333993" y="1764893"/>
          <a:ext cx="1156448" cy="13969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Basic Skills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784 </a:t>
          </a:r>
          <a:endParaRPr lang="en-US" sz="1900" kern="1200" dirty="0"/>
        </a:p>
      </dsp:txBody>
      <dsp:txXfrm>
        <a:off x="5503351" y="1969478"/>
        <a:ext cx="817732" cy="987827"/>
      </dsp:txXfrm>
    </dsp:sp>
    <dsp:sp modelId="{9086CDE4-499F-4D54-9A2D-E74273068A22}">
      <dsp:nvSpPr>
        <dsp:cNvPr id="0" name=""/>
        <dsp:cNvSpPr/>
      </dsp:nvSpPr>
      <dsp:spPr>
        <a:xfrm>
          <a:off x="3334482" y="3669889"/>
          <a:ext cx="1923319" cy="11931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THOW 1,114</a:t>
          </a:r>
          <a:endParaRPr lang="en-US" sz="1900" kern="1200" dirty="0"/>
        </a:p>
      </dsp:txBody>
      <dsp:txXfrm>
        <a:off x="3616146" y="3844614"/>
        <a:ext cx="1359991" cy="843650"/>
      </dsp:txXfrm>
    </dsp:sp>
    <dsp:sp modelId="{780758C8-6E4C-489D-BD7B-9CD2195DCB79}">
      <dsp:nvSpPr>
        <dsp:cNvPr id="0" name=""/>
        <dsp:cNvSpPr/>
      </dsp:nvSpPr>
      <dsp:spPr>
        <a:xfrm>
          <a:off x="0" y="1383900"/>
          <a:ext cx="3295196" cy="22853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Served outside the cohort  model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4,402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(Undeclared or C-Tech) </a:t>
          </a:r>
          <a:endParaRPr lang="en-US" sz="1400" kern="1200" dirty="0"/>
        </a:p>
      </dsp:txBody>
      <dsp:txXfrm>
        <a:off x="482570" y="1718576"/>
        <a:ext cx="2330056" cy="16159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AE374-4D39-4DB5-AD2F-33F7B7EF3B58}">
      <dsp:nvSpPr>
        <dsp:cNvPr id="0" name=""/>
        <dsp:cNvSpPr/>
      </dsp:nvSpPr>
      <dsp:spPr>
        <a:xfrm>
          <a:off x="622538" y="432511"/>
          <a:ext cx="3060722" cy="3060722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2AAF2-6395-428B-9B45-E2D68F8DA908}">
      <dsp:nvSpPr>
        <dsp:cNvPr id="0" name=""/>
        <dsp:cNvSpPr/>
      </dsp:nvSpPr>
      <dsp:spPr>
        <a:xfrm>
          <a:off x="622538" y="432748"/>
          <a:ext cx="3060722" cy="3060722"/>
        </a:xfrm>
        <a:prstGeom prst="blockArc">
          <a:avLst>
            <a:gd name="adj1" fmla="val 5338733"/>
            <a:gd name="adj2" fmla="val 10800546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7C5C7-206C-4FB2-BCEC-F04D0DFA5817}">
      <dsp:nvSpPr>
        <dsp:cNvPr id="0" name=""/>
        <dsp:cNvSpPr/>
      </dsp:nvSpPr>
      <dsp:spPr>
        <a:xfrm>
          <a:off x="622538" y="432748"/>
          <a:ext cx="3060722" cy="3060722"/>
        </a:xfrm>
        <a:prstGeom prst="blockArc">
          <a:avLst>
            <a:gd name="adj1" fmla="val 21599454"/>
            <a:gd name="adj2" fmla="val 5338733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4D0A5-5FC0-4BB7-8A19-810BB2B6FAE9}">
      <dsp:nvSpPr>
        <dsp:cNvPr id="0" name=""/>
        <dsp:cNvSpPr/>
      </dsp:nvSpPr>
      <dsp:spPr>
        <a:xfrm>
          <a:off x="622538" y="432511"/>
          <a:ext cx="3060722" cy="3060722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813A4-018B-40A0-8A90-EA3A8A2F4B59}">
      <dsp:nvSpPr>
        <dsp:cNvPr id="0" name=""/>
        <dsp:cNvSpPr/>
      </dsp:nvSpPr>
      <dsp:spPr>
        <a:xfrm>
          <a:off x="1448663" y="1258636"/>
          <a:ext cx="1408472" cy="14084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0000"/>
              </a:solidFill>
            </a:rPr>
            <a:t>Student</a:t>
          </a:r>
          <a:r>
            <a:rPr lang="en-US" sz="1900" kern="1200" dirty="0" smtClean="0"/>
            <a:t> </a:t>
          </a:r>
          <a:endParaRPr lang="en-US" sz="1900" kern="1200" dirty="0"/>
        </a:p>
      </dsp:txBody>
      <dsp:txXfrm>
        <a:off x="1654929" y="1464902"/>
        <a:ext cx="995940" cy="995940"/>
      </dsp:txXfrm>
    </dsp:sp>
    <dsp:sp modelId="{FFA521CF-A9E8-47A0-AEFB-0475F204D61C}">
      <dsp:nvSpPr>
        <dsp:cNvPr id="0" name=""/>
        <dsp:cNvSpPr/>
      </dsp:nvSpPr>
      <dsp:spPr>
        <a:xfrm>
          <a:off x="1556618" y="-91890"/>
          <a:ext cx="1192562" cy="11197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0000"/>
              </a:solidFill>
            </a:rPr>
            <a:t>Advising</a:t>
          </a:r>
          <a:r>
            <a:rPr lang="en-US" sz="1200" kern="1200" dirty="0" smtClean="0"/>
            <a:t> </a:t>
          </a:r>
          <a:endParaRPr lang="en-US" sz="1200" kern="1200" dirty="0"/>
        </a:p>
      </dsp:txBody>
      <dsp:txXfrm>
        <a:off x="1731265" y="72099"/>
        <a:ext cx="843268" cy="791812"/>
      </dsp:txXfrm>
    </dsp:sp>
    <dsp:sp modelId="{31136340-D055-43F6-9428-7F1A87B29E09}">
      <dsp:nvSpPr>
        <dsp:cNvPr id="0" name=""/>
        <dsp:cNvSpPr/>
      </dsp:nvSpPr>
      <dsp:spPr>
        <a:xfrm>
          <a:off x="3073649" y="1437410"/>
          <a:ext cx="1148234" cy="1050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0000"/>
              </a:solidFill>
            </a:rPr>
            <a:t>Peer Assistants</a:t>
          </a:r>
          <a:r>
            <a:rPr lang="en-US" sz="1200" kern="1200" dirty="0" smtClean="0"/>
            <a:t> </a:t>
          </a:r>
          <a:endParaRPr lang="en-US" sz="1200" kern="1200" dirty="0"/>
        </a:p>
      </dsp:txBody>
      <dsp:txXfrm>
        <a:off x="3241804" y="1591314"/>
        <a:ext cx="811924" cy="743115"/>
      </dsp:txXfrm>
    </dsp:sp>
    <dsp:sp modelId="{1AA32AB7-1C3A-48D7-B20A-BB8D114F6549}">
      <dsp:nvSpPr>
        <dsp:cNvPr id="0" name=""/>
        <dsp:cNvSpPr/>
      </dsp:nvSpPr>
      <dsp:spPr>
        <a:xfrm>
          <a:off x="1507060" y="2845314"/>
          <a:ext cx="1344957" cy="12248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0000"/>
              </a:solidFill>
            </a:rPr>
            <a:t>Counseling</a:t>
          </a:r>
          <a:r>
            <a:rPr lang="en-US" sz="1200" kern="1200" dirty="0" smtClean="0"/>
            <a:t> </a:t>
          </a:r>
          <a:endParaRPr lang="en-US" sz="1200" kern="1200" dirty="0"/>
        </a:p>
      </dsp:txBody>
      <dsp:txXfrm>
        <a:off x="1704024" y="3024689"/>
        <a:ext cx="951029" cy="866101"/>
      </dsp:txXfrm>
    </dsp:sp>
    <dsp:sp modelId="{757D87B4-EF05-4918-80B4-FAD6AD867207}">
      <dsp:nvSpPr>
        <dsp:cNvPr id="0" name=""/>
        <dsp:cNvSpPr/>
      </dsp:nvSpPr>
      <dsp:spPr>
        <a:xfrm>
          <a:off x="32616" y="1411145"/>
          <a:ext cx="1250830" cy="1103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0000"/>
              </a:solidFill>
            </a:rPr>
            <a:t>Instruction </a:t>
          </a:r>
          <a:endParaRPr lang="en-US" sz="1200" kern="1200" dirty="0">
            <a:solidFill>
              <a:srgbClr val="FF0000"/>
            </a:solidFill>
          </a:endParaRPr>
        </a:p>
      </dsp:txBody>
      <dsp:txXfrm>
        <a:off x="215796" y="1572742"/>
        <a:ext cx="884470" cy="7802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FEA01-45CD-4710-8667-5FBCA7E74EDF}">
      <dsp:nvSpPr>
        <dsp:cNvPr id="0" name=""/>
        <dsp:cNvSpPr/>
      </dsp:nvSpPr>
      <dsp:spPr>
        <a:xfrm rot="10800000">
          <a:off x="689228" y="899921"/>
          <a:ext cx="1824228" cy="9189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241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Casey Sims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Counseling Chair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focus on THOW</a:t>
          </a:r>
          <a:endParaRPr lang="en-US" sz="1000" kern="1200" dirty="0"/>
        </a:p>
      </dsp:txBody>
      <dsp:txXfrm rot="10800000">
        <a:off x="918971" y="899921"/>
        <a:ext cx="1594485" cy="918972"/>
      </dsp:txXfrm>
    </dsp:sp>
    <dsp:sp modelId="{8755AF94-66A8-4DE3-83F7-346BE4D94906}">
      <dsp:nvSpPr>
        <dsp:cNvPr id="0" name=""/>
        <dsp:cNvSpPr/>
      </dsp:nvSpPr>
      <dsp:spPr>
        <a:xfrm>
          <a:off x="229742" y="899921"/>
          <a:ext cx="918972" cy="9189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236DA-C71C-441F-8DF7-42C91183E8FF}">
      <dsp:nvSpPr>
        <dsp:cNvPr id="0" name=""/>
        <dsp:cNvSpPr/>
      </dsp:nvSpPr>
      <dsp:spPr>
        <a:xfrm rot="10800000">
          <a:off x="689228" y="2093213"/>
          <a:ext cx="1824228" cy="9189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241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Stephanie Schaeffer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FTF Counseling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focus on Arts &amp; Sciences</a:t>
          </a:r>
          <a:endParaRPr lang="en-US" sz="1000" kern="1200" dirty="0"/>
        </a:p>
      </dsp:txBody>
      <dsp:txXfrm rot="10800000">
        <a:off x="918971" y="2093213"/>
        <a:ext cx="1594485" cy="918972"/>
      </dsp:txXfrm>
    </dsp:sp>
    <dsp:sp modelId="{918CA89D-CA82-45CD-B3AD-BAFF7493361F}">
      <dsp:nvSpPr>
        <dsp:cNvPr id="0" name=""/>
        <dsp:cNvSpPr/>
      </dsp:nvSpPr>
      <dsp:spPr>
        <a:xfrm>
          <a:off x="229742" y="2093213"/>
          <a:ext cx="918972" cy="91897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2BC32-DFF7-475C-AF47-59E54D38E70F}">
      <dsp:nvSpPr>
        <dsp:cNvPr id="0" name=""/>
        <dsp:cNvSpPr/>
      </dsp:nvSpPr>
      <dsp:spPr>
        <a:xfrm rot="10800000">
          <a:off x="689228" y="3286506"/>
          <a:ext cx="1824228" cy="9189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241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Lupe Martinez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FTF Counseling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focus AFAC (ABE /Skills)</a:t>
          </a:r>
          <a:endParaRPr lang="en-US" sz="1000" kern="1200" dirty="0"/>
        </a:p>
      </dsp:txBody>
      <dsp:txXfrm rot="10800000">
        <a:off x="918971" y="3286506"/>
        <a:ext cx="1594485" cy="918972"/>
      </dsp:txXfrm>
    </dsp:sp>
    <dsp:sp modelId="{7A323892-E042-410D-8469-EE8C0B28F04A}">
      <dsp:nvSpPr>
        <dsp:cNvPr id="0" name=""/>
        <dsp:cNvSpPr/>
      </dsp:nvSpPr>
      <dsp:spPr>
        <a:xfrm>
          <a:off x="229742" y="3286506"/>
          <a:ext cx="918972" cy="91897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3F1B9-1A9F-4B2F-8671-4F969AB01DF2}">
      <dsp:nvSpPr>
        <dsp:cNvPr id="0" name=""/>
        <dsp:cNvSpPr/>
      </dsp:nvSpPr>
      <dsp:spPr>
        <a:xfrm rot="10800000">
          <a:off x="574357" y="948689"/>
          <a:ext cx="1520190" cy="7658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701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Ignacio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Gonzales-Reyes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PTF Counseling </a:t>
          </a:r>
          <a:endParaRPr lang="en-US" sz="1000" kern="1200" dirty="0"/>
        </a:p>
      </dsp:txBody>
      <dsp:txXfrm rot="10800000">
        <a:off x="765809" y="948689"/>
        <a:ext cx="1328738" cy="765810"/>
      </dsp:txXfrm>
    </dsp:sp>
    <dsp:sp modelId="{F9362B4F-89F1-42BA-8D99-57B53BD5951F}">
      <dsp:nvSpPr>
        <dsp:cNvPr id="0" name=""/>
        <dsp:cNvSpPr/>
      </dsp:nvSpPr>
      <dsp:spPr>
        <a:xfrm>
          <a:off x="191452" y="948689"/>
          <a:ext cx="765810" cy="76581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56A95-791D-4D3F-9ACB-F83E07187E0C}">
      <dsp:nvSpPr>
        <dsp:cNvPr id="0" name=""/>
        <dsp:cNvSpPr/>
      </dsp:nvSpPr>
      <dsp:spPr>
        <a:xfrm rot="10800000">
          <a:off x="574357" y="1943099"/>
          <a:ext cx="1520190" cy="7658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701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Margie Gibler PTF Counseling</a:t>
          </a:r>
          <a:endParaRPr lang="en-US" sz="1000" kern="1200" dirty="0"/>
        </a:p>
      </dsp:txBody>
      <dsp:txXfrm rot="10800000">
        <a:off x="765809" y="1943099"/>
        <a:ext cx="1328738" cy="765810"/>
      </dsp:txXfrm>
    </dsp:sp>
    <dsp:sp modelId="{B2C659F3-B346-458F-B89D-9FC2917C4570}">
      <dsp:nvSpPr>
        <dsp:cNvPr id="0" name=""/>
        <dsp:cNvSpPr/>
      </dsp:nvSpPr>
      <dsp:spPr>
        <a:xfrm>
          <a:off x="191452" y="1943099"/>
          <a:ext cx="765810" cy="76581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E441C-D3FA-4CCE-B055-B244143933EB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1784C-404B-45C8-979F-F0B9EADA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2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35E7AB0-5B4E-4E99-ACEC-6645150D464A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0B0E01D-631A-43F6-93BD-83916BD92512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7AB0-5B4E-4E99-ACEC-6645150D464A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E01D-631A-43F6-93BD-83916BD925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7AB0-5B4E-4E99-ACEC-6645150D464A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E01D-631A-43F6-93BD-83916BD925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7AB0-5B4E-4E99-ACEC-6645150D464A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E01D-631A-43F6-93BD-83916BD925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7AB0-5B4E-4E99-ACEC-6645150D464A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E01D-631A-43F6-93BD-83916BD925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7AB0-5B4E-4E99-ACEC-6645150D464A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E01D-631A-43F6-93BD-83916BD925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7AB0-5B4E-4E99-ACEC-6645150D464A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E01D-631A-43F6-93BD-83916BD925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7AB0-5B4E-4E99-ACEC-6645150D464A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E01D-631A-43F6-93BD-83916BD925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7AB0-5B4E-4E99-ACEC-6645150D464A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E01D-631A-43F6-93BD-83916BD925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7AB0-5B4E-4E99-ACEC-6645150D464A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E01D-631A-43F6-93BD-83916BD92512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7AB0-5B4E-4E99-ACEC-6645150D464A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E01D-631A-43F6-93BD-83916BD925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35E7AB0-5B4E-4E99-ACEC-6645150D464A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0B0E01D-631A-43F6-93BD-83916BD925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724835" cy="11015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Counseling &amp; Advising Updates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4114800"/>
            <a:ext cx="3309803" cy="2133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Melissa Shaquid Pirie</a:t>
            </a:r>
          </a:p>
          <a:p>
            <a:r>
              <a:rPr lang="en-US" dirty="0" smtClean="0"/>
              <a:t>Director of Student and Academic Support Services</a:t>
            </a:r>
          </a:p>
          <a:p>
            <a:endParaRPr lang="en-US" dirty="0"/>
          </a:p>
          <a:p>
            <a:r>
              <a:rPr lang="en-US" b="1" dirty="0" smtClean="0"/>
              <a:t>Casey Sims</a:t>
            </a:r>
          </a:p>
          <a:p>
            <a:r>
              <a:rPr lang="en-US" dirty="0" smtClean="0"/>
              <a:t>Counseling Department Chair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1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Counseling coverage &amp; locations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07933232"/>
              </p:ext>
            </p:extLst>
          </p:nvPr>
        </p:nvGraphicFramePr>
        <p:xfrm>
          <a:off x="762000" y="1295400"/>
          <a:ext cx="2743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47532925"/>
              </p:ext>
            </p:extLst>
          </p:nvPr>
        </p:nvGraphicFramePr>
        <p:xfrm>
          <a:off x="5029200" y="1858611"/>
          <a:ext cx="2286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81292" y="2493220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Barlow 250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3687411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McLoughlin</a:t>
            </a:r>
            <a:r>
              <a:rPr lang="en-US" dirty="0" smtClean="0"/>
              <a:t> 247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53276" y="4902591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Dye 140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3541822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Community </a:t>
            </a:r>
          </a:p>
          <a:p>
            <a:r>
              <a:rPr lang="en-US" dirty="0" smtClean="0"/>
              <a:t>Center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024744" cy="4963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Counseling service model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7795418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16764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In 2012, the counseling department developed a new online referral system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All counselors now work by appointment and drop-in</a:t>
            </a:r>
          </a:p>
        </p:txBody>
      </p:sp>
    </p:spTree>
    <p:extLst>
      <p:ext uri="{BB962C8B-B14F-4D97-AF65-F5344CB8AC3E}">
        <p14:creationId xmlns:p14="http://schemas.microsoft.com/office/powerpoint/2010/main" val="328770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5" y="1085850"/>
            <a:ext cx="49530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Three year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90800"/>
            <a:ext cx="6777317" cy="35089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Continued refinement of the cohort model</a:t>
            </a:r>
          </a:p>
          <a:p>
            <a:r>
              <a:rPr lang="en-US" dirty="0" smtClean="0"/>
              <a:t>Enhanced </a:t>
            </a:r>
            <a:r>
              <a:rPr lang="en-US" dirty="0" smtClean="0"/>
              <a:t>support </a:t>
            </a:r>
            <a:r>
              <a:rPr lang="en-US" dirty="0" smtClean="0"/>
              <a:t>of </a:t>
            </a:r>
            <a:r>
              <a:rPr lang="en-US" dirty="0" smtClean="0"/>
              <a:t>first-year </a:t>
            </a:r>
            <a:r>
              <a:rPr lang="en-US" dirty="0" smtClean="0"/>
              <a:t>students through </a:t>
            </a:r>
            <a:r>
              <a:rPr lang="en-US" dirty="0" smtClean="0"/>
              <a:t>year long counseling curriculum</a:t>
            </a:r>
            <a:endParaRPr lang="en-US" dirty="0" smtClean="0"/>
          </a:p>
          <a:p>
            <a:r>
              <a:rPr lang="en-US" dirty="0" smtClean="0"/>
              <a:t>Options </a:t>
            </a:r>
            <a:r>
              <a:rPr lang="en-US" dirty="0" smtClean="0"/>
              <a:t>for appointments, advising, and counseling work via distance</a:t>
            </a:r>
          </a:p>
          <a:p>
            <a:r>
              <a:rPr lang="en-US" dirty="0" smtClean="0"/>
              <a:t>Integration of faculty </a:t>
            </a:r>
            <a:r>
              <a:rPr lang="en-US" dirty="0" smtClean="0"/>
              <a:t>advising, and CASE services </a:t>
            </a:r>
            <a:r>
              <a:rPr lang="en-US" dirty="0" smtClean="0"/>
              <a:t>into a full model of support for students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4295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7024744" cy="5105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Thank you for joining us,</a:t>
            </a:r>
            <a:br>
              <a:rPr lang="en-US" sz="3200" dirty="0" smtClean="0"/>
            </a:br>
            <a:r>
              <a:rPr lang="en-US" sz="3200" dirty="0" smtClean="0"/>
              <a:t> we welcome your questions.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4478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Recent 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810000"/>
            <a:ext cx="6677809" cy="2209800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en-US" b="1" dirty="0" smtClean="0"/>
              <a:t>2011 </a:t>
            </a:r>
            <a:endParaRPr lang="en-US" b="1" dirty="0"/>
          </a:p>
          <a:p>
            <a:r>
              <a:rPr lang="en-US" dirty="0"/>
              <a:t>B</a:t>
            </a:r>
            <a:r>
              <a:rPr lang="en-US" dirty="0" smtClean="0"/>
              <a:t>egan decentralized model of counseling</a:t>
            </a:r>
          </a:p>
          <a:p>
            <a:r>
              <a:rPr lang="en-US" dirty="0"/>
              <a:t>C</a:t>
            </a:r>
            <a:r>
              <a:rPr lang="en-US" dirty="0" smtClean="0"/>
              <a:t>ontinued with a mixed model of advising</a:t>
            </a:r>
          </a:p>
          <a:p>
            <a:r>
              <a:rPr lang="en-US" dirty="0" smtClean="0"/>
              <a:t> Added area-specific advisors that serve as liaisons with counseling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24000"/>
            <a:ext cx="3333723" cy="243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Advising model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267200" y="1447800"/>
            <a:ext cx="4267200" cy="4358639"/>
          </a:xfrm>
        </p:spPr>
        <p:txBody>
          <a:bodyPr>
            <a:normAutofit/>
          </a:bodyPr>
          <a:lstStyle/>
          <a:p>
            <a:r>
              <a:rPr lang="en-US" dirty="0" smtClean="0"/>
              <a:t>Training</a:t>
            </a:r>
          </a:p>
          <a:p>
            <a:pPr marL="640080" lvl="2" indent="0">
              <a:buNone/>
            </a:pPr>
            <a:r>
              <a:rPr lang="en-US" dirty="0" smtClean="0"/>
              <a:t>Resources</a:t>
            </a:r>
          </a:p>
          <a:p>
            <a:pPr marL="640080" lvl="2" indent="0">
              <a:buNone/>
            </a:pPr>
            <a:r>
              <a:rPr lang="en-US" dirty="0" smtClean="0"/>
              <a:t>Guidelines</a:t>
            </a:r>
          </a:p>
          <a:p>
            <a:pPr marL="640080" lvl="2" indent="0">
              <a:buNone/>
            </a:pPr>
            <a:r>
              <a:rPr lang="en-US" dirty="0" smtClean="0"/>
              <a:t>Crafted </a:t>
            </a:r>
            <a:r>
              <a:rPr lang="en-US" dirty="0" smtClean="0"/>
              <a:t>Materials </a:t>
            </a:r>
            <a:endParaRPr lang="en-US" dirty="0" smtClean="0"/>
          </a:p>
          <a:p>
            <a:r>
              <a:rPr lang="en-US" dirty="0" smtClean="0"/>
              <a:t> Assessment &amp; Evaluation</a:t>
            </a:r>
            <a:endParaRPr lang="en-US" dirty="0" smtClean="0"/>
          </a:p>
          <a:p>
            <a:pPr marL="640080" lvl="2" indent="0">
              <a:buNone/>
            </a:pPr>
            <a:r>
              <a:rPr lang="en-US" dirty="0" smtClean="0"/>
              <a:t>Student and </a:t>
            </a:r>
            <a:r>
              <a:rPr lang="en-US" dirty="0"/>
              <a:t>F</a:t>
            </a:r>
            <a:r>
              <a:rPr lang="en-US" dirty="0" smtClean="0"/>
              <a:t>aculty </a:t>
            </a:r>
            <a:endParaRPr lang="en-US" dirty="0" smtClean="0"/>
          </a:p>
          <a:p>
            <a:pPr marL="640080" lvl="2" indent="0">
              <a:buNone/>
            </a:pPr>
            <a:r>
              <a:rPr lang="en-US" dirty="0" smtClean="0"/>
              <a:t>Formal </a:t>
            </a:r>
            <a:r>
              <a:rPr lang="en-US" dirty="0" smtClean="0"/>
              <a:t>and </a:t>
            </a:r>
            <a:r>
              <a:rPr lang="en-US" dirty="0" smtClean="0"/>
              <a:t>Informal </a:t>
            </a:r>
            <a:endParaRPr lang="en-US" dirty="0" smtClean="0"/>
          </a:p>
          <a:p>
            <a:r>
              <a:rPr lang="en-US" dirty="0" smtClean="0"/>
              <a:t>Relationships</a:t>
            </a:r>
          </a:p>
          <a:p>
            <a:pPr marL="640080" lvl="2" indent="0">
              <a:buNone/>
            </a:pPr>
            <a:r>
              <a:rPr lang="en-US" dirty="0" smtClean="0"/>
              <a:t>Interdepartmental</a:t>
            </a:r>
          </a:p>
          <a:p>
            <a:pPr marL="640080" lvl="2" indent="0">
              <a:buNone/>
            </a:pPr>
            <a:r>
              <a:rPr lang="en-US" dirty="0" smtClean="0"/>
              <a:t>Faculty Advisors</a:t>
            </a:r>
            <a:endParaRPr lang="en-US" dirty="0" smtClean="0"/>
          </a:p>
          <a:p>
            <a:pPr marL="640080" lvl="2" indent="0">
              <a:buNone/>
            </a:pPr>
            <a:r>
              <a:rPr lang="en-US" dirty="0"/>
              <a:t>S</a:t>
            </a:r>
            <a:r>
              <a:rPr lang="en-US" dirty="0" smtClean="0"/>
              <a:t>taff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8" y="2209800"/>
            <a:ext cx="3834925" cy="3338763"/>
          </a:xfrm>
        </p:spPr>
      </p:pic>
    </p:spTree>
    <p:extLst>
      <p:ext uri="{BB962C8B-B14F-4D97-AF65-F5344CB8AC3E}">
        <p14:creationId xmlns:p14="http://schemas.microsoft.com/office/powerpoint/2010/main" val="334750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Counseling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600200"/>
            <a:ext cx="5890708" cy="502920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sz="2300" b="1" dirty="0"/>
              <a:t>Individual Career and Retention Counseling</a:t>
            </a:r>
            <a:endParaRPr lang="en-US" sz="2300" dirty="0"/>
          </a:p>
          <a:p>
            <a:pPr marL="365760" lvl="1" indent="0">
              <a:buNone/>
            </a:pPr>
            <a:r>
              <a:rPr lang="en-US" sz="2300" dirty="0"/>
              <a:t> </a:t>
            </a:r>
            <a:endParaRPr lang="en-US" sz="2300" dirty="0" smtClean="0"/>
          </a:p>
          <a:p>
            <a:pPr marL="365760" lvl="1" indent="0">
              <a:buNone/>
            </a:pPr>
            <a:endParaRPr lang="en-US" sz="2300" dirty="0" smtClean="0"/>
          </a:p>
          <a:p>
            <a:pPr marL="365760" lvl="1" indent="0">
              <a:buNone/>
            </a:pPr>
            <a:endParaRPr lang="en-US" sz="2300" dirty="0"/>
          </a:p>
          <a:p>
            <a:pPr lvl="1"/>
            <a:r>
              <a:rPr lang="en-US" sz="2300" b="1" dirty="0"/>
              <a:t>Teach Human Development Classes</a:t>
            </a:r>
            <a:endParaRPr lang="en-US" sz="2300" dirty="0"/>
          </a:p>
          <a:p>
            <a:pPr marL="640080" lvl="2" indent="0">
              <a:buNone/>
            </a:pPr>
            <a:endParaRPr lang="en-US" sz="2300" dirty="0" smtClean="0"/>
          </a:p>
          <a:p>
            <a:pPr marL="640080" lvl="2" indent="0">
              <a:buNone/>
            </a:pPr>
            <a:endParaRPr lang="en-US" sz="2300" dirty="0" smtClean="0"/>
          </a:p>
          <a:p>
            <a:pPr marL="640080" lvl="2" indent="0">
              <a:buNone/>
            </a:pPr>
            <a:endParaRPr lang="en-US" sz="2300" dirty="0"/>
          </a:p>
          <a:p>
            <a:pPr lvl="1"/>
            <a:r>
              <a:rPr lang="en-US" sz="2300" b="1" dirty="0"/>
              <a:t>Serve as Liaison to Divisions</a:t>
            </a:r>
            <a:endParaRPr lang="en-US" sz="2300" dirty="0"/>
          </a:p>
          <a:p>
            <a:pPr marL="365760" lvl="1" indent="0">
              <a:buNone/>
            </a:pPr>
            <a:r>
              <a:rPr lang="en-US" sz="2300" dirty="0"/>
              <a:t> </a:t>
            </a:r>
            <a:endParaRPr lang="en-US" sz="2300" dirty="0" smtClean="0"/>
          </a:p>
          <a:p>
            <a:pPr marL="365760" lvl="1" indent="0">
              <a:buNone/>
            </a:pPr>
            <a:endParaRPr lang="en-US" sz="2300" dirty="0"/>
          </a:p>
          <a:p>
            <a:pPr lvl="1"/>
            <a:endParaRPr lang="en-US" sz="2300" b="1" dirty="0" smtClean="0"/>
          </a:p>
          <a:p>
            <a:pPr lvl="1"/>
            <a:r>
              <a:rPr lang="en-US" sz="2300" b="1" dirty="0" smtClean="0"/>
              <a:t>Provide </a:t>
            </a:r>
            <a:r>
              <a:rPr lang="en-US" sz="2300" b="1" dirty="0"/>
              <a:t>r</a:t>
            </a:r>
            <a:r>
              <a:rPr lang="en-US" sz="2300" b="1" dirty="0" smtClean="0"/>
              <a:t>esponse </a:t>
            </a:r>
            <a:r>
              <a:rPr lang="en-US" sz="2300" b="1" dirty="0"/>
              <a:t>to urgent campus events</a:t>
            </a:r>
            <a:endParaRPr lang="en-US" sz="2300" dirty="0"/>
          </a:p>
          <a:p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sz="2100" dirty="0" smtClean="0"/>
              <a:t>* And other appropriate faculty responsibilities.</a:t>
            </a:r>
            <a:endParaRPr lang="en-US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03" y="1291208"/>
            <a:ext cx="1295400" cy="1291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22" y="2514600"/>
            <a:ext cx="1491528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39" y="4419600"/>
            <a:ext cx="1027950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86" y="3448050"/>
            <a:ext cx="12954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79276061"/>
              </p:ext>
            </p:extLst>
          </p:nvPr>
        </p:nvGraphicFramePr>
        <p:xfrm>
          <a:off x="4495800" y="1143000"/>
          <a:ext cx="3657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91739434"/>
              </p:ext>
            </p:extLst>
          </p:nvPr>
        </p:nvGraphicFramePr>
        <p:xfrm>
          <a:off x="762000" y="1143000"/>
          <a:ext cx="3810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024744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Central Advising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2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24744" cy="914400"/>
          </a:xfrm>
        </p:spPr>
        <p:txBody>
          <a:bodyPr/>
          <a:lstStyle/>
          <a:p>
            <a:r>
              <a:rPr lang="en-US" dirty="0" smtClean="0"/>
              <a:t>Teamwork &amp;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4686" y="1828800"/>
            <a:ext cx="4696609" cy="4384829"/>
          </a:xfrm>
        </p:spPr>
        <p:txBody>
          <a:bodyPr>
            <a:normAutofit/>
          </a:bodyPr>
          <a:lstStyle/>
          <a:p>
            <a:r>
              <a:rPr lang="en-US" dirty="0" smtClean="0"/>
              <a:t>Cohort management</a:t>
            </a:r>
          </a:p>
          <a:p>
            <a:r>
              <a:rPr lang="en-US" dirty="0" smtClean="0"/>
              <a:t>Classroom visits</a:t>
            </a:r>
          </a:p>
          <a:p>
            <a:r>
              <a:rPr lang="en-US" dirty="0" smtClean="0"/>
              <a:t>Consultation with faculty </a:t>
            </a:r>
          </a:p>
          <a:p>
            <a:r>
              <a:rPr lang="en-US" dirty="0" smtClean="0"/>
              <a:t>Updates in moodle</a:t>
            </a:r>
          </a:p>
          <a:p>
            <a:r>
              <a:rPr lang="en-US" dirty="0" smtClean="0"/>
              <a:t>Interdepartmental  referral networks </a:t>
            </a:r>
            <a:r>
              <a:rPr lang="en-US" sz="1800" dirty="0" smtClean="0"/>
              <a:t>(DRC, Vets, Counseling, Advising, Testing, CASE) </a:t>
            </a:r>
            <a:endParaRPr lang="en-US" sz="1800" dirty="0"/>
          </a:p>
          <a:p>
            <a:r>
              <a:rPr lang="en-US" dirty="0" smtClean="0"/>
              <a:t>System Support Specialist /data reporting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0"/>
            <a:ext cx="3149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97462274"/>
              </p:ext>
            </p:extLst>
          </p:nvPr>
        </p:nvGraphicFramePr>
        <p:xfrm>
          <a:off x="5867400" y="990600"/>
          <a:ext cx="2819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2366839"/>
              </p:ext>
            </p:extLst>
          </p:nvPr>
        </p:nvGraphicFramePr>
        <p:xfrm>
          <a:off x="457200" y="1295400"/>
          <a:ext cx="2743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29877097"/>
              </p:ext>
            </p:extLst>
          </p:nvPr>
        </p:nvGraphicFramePr>
        <p:xfrm>
          <a:off x="3200400" y="1371600"/>
          <a:ext cx="2895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Counseling &amp; Advising</a:t>
            </a:r>
            <a:endParaRPr lang="en-US" dirty="0"/>
          </a:p>
        </p:txBody>
      </p:sp>
      <p:sp>
        <p:nvSpPr>
          <p:cNvPr id="3" name="Left Arrow 2"/>
          <p:cNvSpPr/>
          <p:nvPr/>
        </p:nvSpPr>
        <p:spPr>
          <a:xfrm>
            <a:off x="3022473" y="1971675"/>
            <a:ext cx="603504" cy="228600"/>
          </a:xfrm>
          <a:prstGeom prst="lef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3012948" y="3219450"/>
            <a:ext cx="546354" cy="242316"/>
          </a:xfrm>
          <a:prstGeom prst="lef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3012948" y="4429125"/>
            <a:ext cx="546354" cy="242316"/>
          </a:xfrm>
          <a:prstGeom prst="lef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3022473" y="5702808"/>
            <a:ext cx="536829" cy="242316"/>
          </a:xfrm>
          <a:prstGeom prst="lef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3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23170676"/>
              </p:ext>
            </p:extLst>
          </p:nvPr>
        </p:nvGraphicFramePr>
        <p:xfrm>
          <a:off x="1295400" y="1447800"/>
          <a:ext cx="73152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Cohort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work for Advising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905000"/>
            <a:ext cx="3733800" cy="350520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Increase </a:t>
            </a:r>
            <a:r>
              <a:rPr lang="en-US" dirty="0"/>
              <a:t>a</a:t>
            </a:r>
            <a:r>
              <a:rPr lang="en-US" dirty="0" smtClean="0"/>
              <a:t>ccess to advising &amp; resources through technology and innovation</a:t>
            </a:r>
          </a:p>
          <a:p>
            <a:r>
              <a:rPr lang="en-US" dirty="0" smtClean="0"/>
              <a:t>Increase relationships with faculty advisors</a:t>
            </a:r>
          </a:p>
          <a:p>
            <a:r>
              <a:rPr lang="en-US" dirty="0" smtClean="0"/>
              <a:t>Use “network strategy” of support</a:t>
            </a:r>
          </a:p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420470086"/>
              </p:ext>
            </p:extLst>
          </p:nvPr>
        </p:nvGraphicFramePr>
        <p:xfrm>
          <a:off x="4038600" y="1828800"/>
          <a:ext cx="4254501" cy="397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651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5473</TotalTime>
  <Words>446</Words>
  <Application>Microsoft Office PowerPoint</Application>
  <PresentationFormat>On-screen Show (4:3)</PresentationFormat>
  <Paragraphs>155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 Counseling &amp; Advising Updates </vt:lpstr>
      <vt:lpstr>Recent History </vt:lpstr>
      <vt:lpstr>Advising model </vt:lpstr>
      <vt:lpstr>Counseling model </vt:lpstr>
      <vt:lpstr>Central Advising Unit</vt:lpstr>
      <vt:lpstr>Teamwork &amp; Tools</vt:lpstr>
      <vt:lpstr>Counseling &amp; Advising</vt:lpstr>
      <vt:lpstr>Cohort Numbers</vt:lpstr>
      <vt:lpstr>Future work for Advising </vt:lpstr>
      <vt:lpstr>Counseling coverage &amp; locations</vt:lpstr>
      <vt:lpstr>Counseling service model</vt:lpstr>
      <vt:lpstr>Three year outlook</vt:lpstr>
      <vt:lpstr>Thank you for joining us,  we welcome your questions.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slide</dc:title>
  <dc:creator>Staff</dc:creator>
  <cp:lastModifiedBy>Staff</cp:lastModifiedBy>
  <cp:revision>57</cp:revision>
  <cp:lastPrinted>2012-10-31T18:26:23Z</cp:lastPrinted>
  <dcterms:created xsi:type="dcterms:W3CDTF">2012-10-23T20:26:21Z</dcterms:created>
  <dcterms:modified xsi:type="dcterms:W3CDTF">2012-10-31T18:33:43Z</dcterms:modified>
</cp:coreProperties>
</file>